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22"/>
  </p:notesMasterIdLst>
  <p:sldIdLst>
    <p:sldId id="372" r:id="rId6"/>
    <p:sldId id="257" r:id="rId7"/>
    <p:sldId id="375" r:id="rId8"/>
    <p:sldId id="373" r:id="rId9"/>
    <p:sldId id="376" r:id="rId10"/>
    <p:sldId id="377" r:id="rId11"/>
    <p:sldId id="378" r:id="rId12"/>
    <p:sldId id="393" r:id="rId13"/>
    <p:sldId id="392" r:id="rId14"/>
    <p:sldId id="396" r:id="rId15"/>
    <p:sldId id="397" r:id="rId16"/>
    <p:sldId id="399" r:id="rId17"/>
    <p:sldId id="398" r:id="rId18"/>
    <p:sldId id="400" r:id="rId19"/>
    <p:sldId id="401" r:id="rId20"/>
    <p:sldId id="3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00447" y="13448"/>
            <a:ext cx="1891553" cy="365125"/>
          </a:xfrm>
        </p:spPr>
        <p:txBody>
          <a:bodyPr/>
          <a:lstStyle/>
          <a:p>
            <a:fld id="{218C6953-B3F1-4CB7-B581-86832F60C096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6659" y="13448"/>
            <a:ext cx="1945342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54235" y="13448"/>
            <a:ext cx="1837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ocratic.org/questions/how-does-newton-s-third-law-apply-to-a-rifle-shooting-a-bullet" TargetMode="Externa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ocratic.org/questions/do-action-and-reaction-pairs-of-forces-balance-one-another" TargetMode="Externa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ysics247.com/physics-homework-help/net-force.php" TargetMode="External"/><Relationship Id="rId2" Type="http://schemas.openxmlformats.org/officeDocument/2006/relationships/hyperlink" Target="http://www.physics247.com/physics-help/newtons-third-law.shtml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khanacademy.org/science/physics/forces-newtons-laws/newtons-laws-of-motion/e/newtons-third-law" TargetMode="External"/><Relationship Id="rId4" Type="http://schemas.openxmlformats.org/officeDocument/2006/relationships/hyperlink" Target="https://www.varsitytutors.com/ap_physics_1-help/newton-s-third-law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www.khanacademy.org/science/physics/forces-newtons-laws/newtons-laws-of-motion/v/newton-s-third-law-of-motio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https://www.khanacademy.org/science/physics/forces-newtons-laws/newtons-laws-of-motion/v/more-on-newtons-third-law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class/newtlaws/Lesson-4/Identifying-Action-and-Reaction-Force-Pairs" TargetMode="Externa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517" y="755418"/>
            <a:ext cx="10018713" cy="1124790"/>
          </a:xfrm>
        </p:spPr>
        <p:txBody>
          <a:bodyPr>
            <a:normAutofit fontScale="90000"/>
          </a:bodyPr>
          <a:lstStyle/>
          <a:p>
            <a:r>
              <a:rPr lang="en-GB" dirty="0"/>
              <a:t>How does Newton's third law apply to a rifle firing a bullet?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2019487"/>
            <a:ext cx="10471129" cy="4473388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socratic.org/questions/how-does-newton-s-third-law-apply-to-a-rifle-shooting-a-bullet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00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517" y="755418"/>
            <a:ext cx="10018713" cy="1124790"/>
          </a:xfrm>
        </p:spPr>
        <p:txBody>
          <a:bodyPr>
            <a:normAutofit/>
          </a:bodyPr>
          <a:lstStyle/>
          <a:p>
            <a:r>
              <a:rPr lang="en-GB" sz="3200" dirty="0"/>
              <a:t>Explain why action reaction pairs are not balanced forces.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2019487"/>
            <a:ext cx="10471129" cy="4473388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socratic.org/questions/do-action-and-reaction-pairs-of-forces-balance-one-another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68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517" y="755418"/>
            <a:ext cx="10018713" cy="1124790"/>
          </a:xfrm>
        </p:spPr>
        <p:txBody>
          <a:bodyPr>
            <a:normAutofit/>
          </a:bodyPr>
          <a:lstStyle/>
          <a:p>
            <a:r>
              <a:rPr lang="en-GB" sz="3200" dirty="0"/>
              <a:t>Explain why action reaction pairs are not balanced forces.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2019487"/>
            <a:ext cx="10471129" cy="4473388"/>
          </a:xfrm>
        </p:spPr>
        <p:txBody>
          <a:bodyPr/>
          <a:lstStyle/>
          <a:p>
            <a:r>
              <a:rPr lang="en-GB" dirty="0" smtClean="0"/>
              <a:t>How many objects are the forces acting on in the following pair of sentences?</a:t>
            </a:r>
          </a:p>
          <a:p>
            <a:pPr lvl="1"/>
            <a:r>
              <a:rPr lang="en-GB" dirty="0" smtClean="0"/>
              <a:t>The earth is pulling down on you with the force of gravity. </a:t>
            </a:r>
          </a:p>
          <a:p>
            <a:pPr lvl="1"/>
            <a:r>
              <a:rPr lang="en-GB" dirty="0" smtClean="0"/>
              <a:t>You are pulling up on the earth with </a:t>
            </a:r>
            <a:r>
              <a:rPr lang="en-GB" dirty="0"/>
              <a:t>the force of gravity.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517" y="755418"/>
            <a:ext cx="10018713" cy="1124790"/>
          </a:xfrm>
        </p:spPr>
        <p:txBody>
          <a:bodyPr>
            <a:normAutofit/>
          </a:bodyPr>
          <a:lstStyle/>
          <a:p>
            <a:r>
              <a:rPr lang="en-GB" sz="3200" dirty="0"/>
              <a:t>Explain why action reaction pairs are not balanced forces.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2019487"/>
            <a:ext cx="10471129" cy="4473388"/>
          </a:xfrm>
        </p:spPr>
        <p:txBody>
          <a:bodyPr/>
          <a:lstStyle/>
          <a:p>
            <a:r>
              <a:rPr lang="en-GB" dirty="0" smtClean="0"/>
              <a:t>How many objects are the forces acting on in the following pair of sentences?</a:t>
            </a:r>
          </a:p>
          <a:p>
            <a:pPr lvl="1"/>
            <a:r>
              <a:rPr lang="en-GB" dirty="0" smtClean="0"/>
              <a:t>Two (</a:t>
            </a:r>
            <a:r>
              <a:rPr lang="en-GB" b="1" u="sng" dirty="0" smtClean="0"/>
              <a:t>you</a:t>
            </a:r>
            <a:r>
              <a:rPr lang="en-GB" dirty="0" smtClean="0"/>
              <a:t> and the </a:t>
            </a:r>
            <a:r>
              <a:rPr lang="en-GB" b="1" u="sng" dirty="0" smtClean="0"/>
              <a:t>earth</a:t>
            </a:r>
            <a:r>
              <a:rPr lang="en-GB" dirty="0" smtClean="0"/>
              <a:t>).</a:t>
            </a:r>
          </a:p>
          <a:p>
            <a:pPr lvl="2"/>
            <a:r>
              <a:rPr lang="en-GB" dirty="0" smtClean="0"/>
              <a:t>The earth is pulling down on </a:t>
            </a:r>
            <a:r>
              <a:rPr lang="en-GB" b="1" u="sng" dirty="0" smtClean="0"/>
              <a:t>you</a:t>
            </a:r>
            <a:r>
              <a:rPr lang="en-GB" dirty="0" smtClean="0"/>
              <a:t> with the force of gravity. </a:t>
            </a:r>
          </a:p>
          <a:p>
            <a:pPr lvl="2"/>
            <a:r>
              <a:rPr lang="en-GB" dirty="0" smtClean="0"/>
              <a:t>You are pulling up on the </a:t>
            </a:r>
            <a:r>
              <a:rPr lang="en-GB" b="1" u="sng" dirty="0" smtClean="0"/>
              <a:t>earth</a:t>
            </a:r>
            <a:r>
              <a:rPr lang="en-GB" dirty="0" smtClean="0"/>
              <a:t> with </a:t>
            </a:r>
            <a:r>
              <a:rPr lang="en-GB" dirty="0"/>
              <a:t>the force of gravity</a:t>
            </a:r>
            <a:r>
              <a:rPr lang="en-GB" dirty="0" smtClean="0"/>
              <a:t>.</a:t>
            </a:r>
          </a:p>
          <a:p>
            <a:pPr lvl="3"/>
            <a:r>
              <a:rPr lang="en-GB" dirty="0" smtClean="0"/>
              <a:t>Two different objects = </a:t>
            </a:r>
            <a:r>
              <a:rPr lang="en-GB" b="1" u="sng" dirty="0" smtClean="0"/>
              <a:t>No chance of cancelling each other out </a:t>
            </a:r>
            <a:r>
              <a:rPr lang="en-GB" b="1" u="sng" dirty="0"/>
              <a:t>(</a:t>
            </a:r>
            <a:r>
              <a:rPr lang="en-GB" b="1" u="sng" dirty="0" smtClean="0"/>
              <a:t>balanced forces)</a:t>
            </a:r>
            <a:r>
              <a:rPr lang="en-GB" dirty="0" smtClean="0"/>
              <a:t> and </a:t>
            </a:r>
            <a:r>
              <a:rPr lang="en-GB" b="1" u="sng" dirty="0" smtClean="0"/>
              <a:t>no chance of a net force causing movement in any direction.</a:t>
            </a:r>
            <a:endParaRPr lang="en-GB" b="1" u="sng" dirty="0" smtClean="0"/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80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517" y="755418"/>
            <a:ext cx="10018713" cy="1124790"/>
          </a:xfrm>
        </p:spPr>
        <p:txBody>
          <a:bodyPr>
            <a:normAutofit/>
          </a:bodyPr>
          <a:lstStyle/>
          <a:p>
            <a:r>
              <a:rPr lang="en-GB" sz="3200" dirty="0"/>
              <a:t>Explain why action reaction pairs are not balanced forces.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2019487"/>
            <a:ext cx="10471129" cy="4473388"/>
          </a:xfrm>
        </p:spPr>
        <p:txBody>
          <a:bodyPr/>
          <a:lstStyle/>
          <a:p>
            <a:r>
              <a:rPr lang="en-GB" dirty="0" smtClean="0"/>
              <a:t>How many objects are the forces acting on in the following pair of sentences?</a:t>
            </a:r>
          </a:p>
          <a:p>
            <a:pPr lvl="1"/>
            <a:r>
              <a:rPr lang="en-GB" dirty="0" smtClean="0"/>
              <a:t>The earth is pulling down on you with the force of gravity. </a:t>
            </a:r>
          </a:p>
          <a:p>
            <a:pPr lvl="1"/>
            <a:r>
              <a:rPr lang="en-GB" dirty="0" smtClean="0"/>
              <a:t>The ground is pushing up on you with a Normal force.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25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517" y="755418"/>
            <a:ext cx="10018713" cy="1124790"/>
          </a:xfrm>
        </p:spPr>
        <p:txBody>
          <a:bodyPr>
            <a:normAutofit/>
          </a:bodyPr>
          <a:lstStyle/>
          <a:p>
            <a:r>
              <a:rPr lang="en-GB" sz="3200" dirty="0"/>
              <a:t>Explain why action reaction pairs are not balanced forces.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2019487"/>
            <a:ext cx="10471129" cy="4473388"/>
          </a:xfrm>
        </p:spPr>
        <p:txBody>
          <a:bodyPr/>
          <a:lstStyle/>
          <a:p>
            <a:r>
              <a:rPr lang="en-GB" dirty="0" smtClean="0"/>
              <a:t>How many objects are the forces acting on in the following pair of sentences?</a:t>
            </a:r>
          </a:p>
          <a:p>
            <a:pPr lvl="1"/>
            <a:r>
              <a:rPr lang="en-GB" dirty="0" smtClean="0"/>
              <a:t>One (</a:t>
            </a:r>
            <a:r>
              <a:rPr lang="en-GB" b="1" u="sng" dirty="0" smtClean="0"/>
              <a:t>you</a:t>
            </a:r>
            <a:r>
              <a:rPr lang="en-GB" dirty="0" smtClean="0"/>
              <a:t>).</a:t>
            </a:r>
          </a:p>
          <a:p>
            <a:pPr lvl="2"/>
            <a:r>
              <a:rPr lang="en-GB" dirty="0"/>
              <a:t>The earth is pulling down on </a:t>
            </a:r>
            <a:r>
              <a:rPr lang="en-GB" b="1" u="sng" dirty="0"/>
              <a:t>you</a:t>
            </a:r>
            <a:r>
              <a:rPr lang="en-GB" dirty="0"/>
              <a:t> with the force of gravity. </a:t>
            </a:r>
          </a:p>
          <a:p>
            <a:pPr lvl="2"/>
            <a:r>
              <a:rPr lang="en-GB" dirty="0"/>
              <a:t>The ground is pushing up on </a:t>
            </a:r>
            <a:r>
              <a:rPr lang="en-GB" b="1" u="sng" dirty="0"/>
              <a:t>you</a:t>
            </a:r>
            <a:r>
              <a:rPr lang="en-GB" dirty="0" smtClean="0"/>
              <a:t> </a:t>
            </a:r>
            <a:r>
              <a:rPr lang="en-GB" dirty="0"/>
              <a:t>with a Normal force.</a:t>
            </a:r>
          </a:p>
          <a:p>
            <a:pPr lvl="3"/>
            <a:r>
              <a:rPr lang="en-GB" dirty="0" smtClean="0"/>
              <a:t>One object = </a:t>
            </a:r>
            <a:r>
              <a:rPr lang="en-GB" b="1" u="sng" dirty="0" smtClean="0"/>
              <a:t>Forces will either cancel each other out </a:t>
            </a:r>
            <a:r>
              <a:rPr lang="en-GB" b="1" u="sng" dirty="0"/>
              <a:t>(</a:t>
            </a:r>
            <a:r>
              <a:rPr lang="en-GB" b="1" u="sng" dirty="0" smtClean="0"/>
              <a:t>balance) or, if one “wins”, there will be a net force causing movement in that direction.</a:t>
            </a:r>
            <a:endParaRPr lang="en-GB" b="1" u="sng" dirty="0" smtClean="0"/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16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Newton's T</a:t>
            </a:r>
            <a:r>
              <a:rPr lang="en-GB" b="1" dirty="0" smtClean="0"/>
              <a:t>hird </a:t>
            </a:r>
            <a:r>
              <a:rPr lang="en-GB" b="1" dirty="0"/>
              <a:t>L</a:t>
            </a:r>
            <a:r>
              <a:rPr lang="en-GB" b="1" dirty="0" smtClean="0"/>
              <a:t>aw</a:t>
            </a:r>
            <a:r>
              <a:rPr lang="en-GB" b="1" dirty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704179"/>
            <a:ext cx="10018713" cy="4473388"/>
          </a:xfrm>
        </p:spPr>
        <p:txBody>
          <a:bodyPr/>
          <a:lstStyle/>
          <a:p>
            <a:r>
              <a:rPr lang="en-GB" sz="2800" dirty="0">
                <a:hlinkClick r:id="rId2"/>
              </a:rPr>
              <a:t>http://</a:t>
            </a:r>
            <a:r>
              <a:rPr lang="en-GB" sz="2800" dirty="0" smtClean="0">
                <a:hlinkClick r:id="rId2"/>
              </a:rPr>
              <a:t>www.physics247.com/physics-help/newtons-third-law.shtml</a:t>
            </a:r>
            <a:endParaRPr lang="en-GB" sz="2800" dirty="0" smtClean="0"/>
          </a:p>
          <a:p>
            <a:r>
              <a:rPr lang="en-GB" sz="2800" dirty="0">
                <a:hlinkClick r:id="rId3"/>
              </a:rPr>
              <a:t>http://</a:t>
            </a:r>
            <a:r>
              <a:rPr lang="en-GB" sz="2800" dirty="0" smtClean="0">
                <a:hlinkClick r:id="rId3"/>
              </a:rPr>
              <a:t>www.physics247.com/physics-homework-help/net-force.php</a:t>
            </a:r>
            <a:endParaRPr lang="en-GB" sz="2800" dirty="0" smtClean="0"/>
          </a:p>
          <a:p>
            <a:r>
              <a:rPr lang="en-GB" sz="2800" dirty="0">
                <a:hlinkClick r:id="rId4"/>
              </a:rPr>
              <a:t>https://</a:t>
            </a:r>
            <a:r>
              <a:rPr lang="en-GB" sz="2800" dirty="0" smtClean="0">
                <a:hlinkClick r:id="rId4"/>
              </a:rPr>
              <a:t>www.varsitytutors.com/ap_physics_1-help/newton-s-third-law</a:t>
            </a:r>
            <a:endParaRPr lang="en-GB" sz="2800" dirty="0" smtClean="0"/>
          </a:p>
          <a:p>
            <a:r>
              <a:rPr lang="en-GB" sz="2800" dirty="0">
                <a:hlinkClick r:id="rId5"/>
              </a:rPr>
              <a:t>https://</a:t>
            </a:r>
            <a:r>
              <a:rPr lang="en-GB" sz="2800" dirty="0" smtClean="0">
                <a:hlinkClick r:id="rId5"/>
              </a:rPr>
              <a:t>www.khanacademy.org/science/physics/forces-newtons-laws/newtons-laws-of-motion/e/newtons-third-law</a:t>
            </a:r>
            <a:endParaRPr lang="en-GB" sz="2800" dirty="0" smtClean="0"/>
          </a:p>
          <a:p>
            <a:endParaRPr lang="en-GB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8470" y="1196123"/>
            <a:ext cx="9933530" cy="2616199"/>
          </a:xfrm>
        </p:spPr>
        <p:txBody>
          <a:bodyPr/>
          <a:lstStyle/>
          <a:p>
            <a:r>
              <a:rPr lang="en-GB" dirty="0"/>
              <a:t>Newton's </a:t>
            </a:r>
            <a:r>
              <a:rPr lang="en-GB" dirty="0" smtClean="0"/>
              <a:t>Third Law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1AD7-9CD5-409C-B83F-7BC4F6BB34A5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222012"/>
              </p:ext>
            </p:extLst>
          </p:nvPr>
        </p:nvGraphicFramePr>
        <p:xfrm>
          <a:off x="3013486" y="1536020"/>
          <a:ext cx="670560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Newton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law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action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reaction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165311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force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316441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balanced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9839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461101"/>
              </p:ext>
            </p:extLst>
          </p:nvPr>
        </p:nvGraphicFramePr>
        <p:xfrm>
          <a:off x="2678635" y="1278443"/>
          <a:ext cx="670560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describe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406818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dirty="0" smtClean="0"/>
                        <a:t>state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explain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1680059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pair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184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131179"/>
              </p:ext>
            </p:extLst>
          </p:nvPr>
        </p:nvGraphicFramePr>
        <p:xfrm>
          <a:off x="1484309" y="1630997"/>
          <a:ext cx="10574878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Describe an action reaction pair.  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State</a:t>
                      </a:r>
                      <a:r>
                        <a:rPr lang="en-GB" sz="2400" baseline="0" dirty="0" smtClean="0"/>
                        <a:t> </a:t>
                      </a:r>
                      <a:r>
                        <a:rPr lang="en-GB" sz="2400" dirty="0" smtClean="0"/>
                        <a:t>which object is applying the force and which is being acted on for the action and reaction. 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484740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Explain why action reaction pairs are not balanced forces.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554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26287"/>
              </p:ext>
            </p:extLst>
          </p:nvPr>
        </p:nvGraphicFramePr>
        <p:xfrm>
          <a:off x="1484309" y="1474304"/>
          <a:ext cx="1057487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Describe and explain verbally</a:t>
                      </a:r>
                      <a:r>
                        <a:rPr lang="en-GB" sz="2400" baseline="0" dirty="0" smtClean="0"/>
                        <a:t> and in writing.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018713" cy="1124790"/>
          </a:xfrm>
        </p:spPr>
        <p:txBody>
          <a:bodyPr>
            <a:noAutofit/>
          </a:bodyPr>
          <a:lstStyle/>
          <a:p>
            <a:r>
              <a:rPr lang="en-GB" b="1" dirty="0" smtClean="0"/>
              <a:t>Newton's Third Law: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US" sz="2000" b="1" i="1" dirty="0" smtClean="0"/>
              <a:t>(Khan Academy)</a:t>
            </a:r>
            <a:br>
              <a:rPr lang="en-US" sz="2000" b="1" i="1" dirty="0" smtClean="0"/>
            </a:br>
            <a:r>
              <a:rPr lang="en-GB" sz="2000" dirty="0">
                <a:hlinkClick r:id="rId4"/>
              </a:rPr>
              <a:t>https://www.khanacademy.org/science/physics/forces-newtons-laws/newtons-laws-of-motion/v/newton-s-third-law-of-motion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Newtons third law of motion Forces and Newtons laws of motion Physics Khan Academ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6976" y="1623845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2755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8" y="103600"/>
            <a:ext cx="10018713" cy="1124790"/>
          </a:xfrm>
        </p:spPr>
        <p:txBody>
          <a:bodyPr>
            <a:noAutofit/>
          </a:bodyPr>
          <a:lstStyle/>
          <a:p>
            <a:r>
              <a:rPr lang="en-GB" b="1" dirty="0"/>
              <a:t>More on Newton's third </a:t>
            </a:r>
            <a:r>
              <a:rPr lang="en-GB" b="1" dirty="0" smtClean="0"/>
              <a:t>law: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US" sz="2000" b="1" i="1" dirty="0" smtClean="0"/>
              <a:t>(Khan Academy)</a:t>
            </a:r>
            <a:br>
              <a:rPr lang="en-US" sz="2000" b="1" i="1" dirty="0" smtClean="0"/>
            </a:br>
            <a:r>
              <a:rPr lang="en-GB" sz="2000" dirty="0">
                <a:hlinkClick r:id="rId4"/>
              </a:rPr>
              <a:t>https://www.khanacademy.org/science/physics/forces-newtons-laws/newtons-laws-of-motion/v/more-on-newtons-third-law</a:t>
            </a:r>
            <a:endParaRPr lang="en-GB" sz="20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More on Newtons third law Forces and Newtons laws of motion Physics  Khan Academ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6976" y="1623845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379115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517" y="755418"/>
            <a:ext cx="10018713" cy="1124790"/>
          </a:xfrm>
        </p:spPr>
        <p:txBody>
          <a:bodyPr>
            <a:normAutofit fontScale="90000"/>
          </a:bodyPr>
          <a:lstStyle/>
          <a:p>
            <a:r>
              <a:rPr lang="en-GB" dirty="0"/>
              <a:t>D</a:t>
            </a:r>
            <a:r>
              <a:rPr lang="en-GB" dirty="0" smtClean="0"/>
              <a:t>escribe action </a:t>
            </a:r>
            <a:r>
              <a:rPr lang="en-GB" dirty="0"/>
              <a:t>reaction </a:t>
            </a:r>
            <a:r>
              <a:rPr lang="en-GB" dirty="0" smtClean="0"/>
              <a:t>pairs.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Which </a:t>
            </a:r>
            <a:r>
              <a:rPr lang="en-GB" dirty="0"/>
              <a:t>object is applying the force and which is being acted on for the action and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2019487"/>
            <a:ext cx="10471129" cy="4473388"/>
          </a:xfrm>
        </p:spPr>
        <p:txBody>
          <a:bodyPr/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www.physicsclassroom.com/class/newtlaws/Lesson-4/Identifying-Action-and-Reaction-Force-Pairs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817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C19442-B78D-4D48-888C-03EEE0FB43A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5845</TotalTime>
  <Words>483</Words>
  <Application>Microsoft Office PowerPoint</Application>
  <PresentationFormat>Widescreen</PresentationFormat>
  <Paragraphs>100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Newton's Third Law</vt:lpstr>
      <vt:lpstr>Vocabulary</vt:lpstr>
      <vt:lpstr>Vocabulary</vt:lpstr>
      <vt:lpstr>Learning Objectives</vt:lpstr>
      <vt:lpstr>Learning Objectives</vt:lpstr>
      <vt:lpstr>Newton's Third Law: (Khan Academy) https://www.khanacademy.org/science/physics/forces-newtons-laws/newtons-laws-of-motion/v/newton-s-third-law-of-motion</vt:lpstr>
      <vt:lpstr>More on Newton's third law: (Khan Academy) https://www.khanacademy.org/science/physics/forces-newtons-laws/newtons-laws-of-motion/v/more-on-newtons-third-law</vt:lpstr>
      <vt:lpstr>Describe action reaction pairs.  Which object is applying the force and which is being acted on for the action and reaction</vt:lpstr>
      <vt:lpstr>How does Newton's third law apply to a rifle firing a bullet?</vt:lpstr>
      <vt:lpstr>Explain why action reaction pairs are not balanced forces.</vt:lpstr>
      <vt:lpstr>Explain why action reaction pairs are not balanced forces.</vt:lpstr>
      <vt:lpstr>Explain why action reaction pairs are not balanced forces.</vt:lpstr>
      <vt:lpstr>Explain why action reaction pairs are not balanced forces.</vt:lpstr>
      <vt:lpstr>Explain why action reaction pairs are not balanced forces.</vt:lpstr>
      <vt:lpstr>Newton's Third Law: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141</cp:revision>
  <dcterms:created xsi:type="dcterms:W3CDTF">2014-09-24T02:59:48Z</dcterms:created>
  <dcterms:modified xsi:type="dcterms:W3CDTF">2017-11-14T06:48:32Z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