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05" r:id="rId5"/>
    <p:sldId id="256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0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360F-AF66-4FC6-B955-58369494E5CC}" type="datetimeFigureOut">
              <a:rPr lang="en-US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0570-90D0-4E55-9D13-65AC5BF9B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D74AB58D-221F-4C30-95E8-B4A3AFFF3FF5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8FC032B1-CAB5-401D-9D77-07E796A32E82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1" y="-13446"/>
            <a:ext cx="1945340" cy="365125"/>
          </a:xfrm>
        </p:spPr>
        <p:txBody>
          <a:bodyPr/>
          <a:lstStyle/>
          <a:p>
            <a:fld id="{9067420A-7C74-4B11-969B-7E97C6A57024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4F9A27DF-B3CF-4991-B167-6FC8F3EDAC7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2680CAFD-9BBA-4870-8C0F-67AF5898D5D7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1" y="-13446"/>
            <a:ext cx="1792940" cy="365125"/>
          </a:xfrm>
        </p:spPr>
        <p:txBody>
          <a:bodyPr/>
          <a:lstStyle/>
          <a:p>
            <a:fld id="{0113A6B5-F825-47CD-9DB4-DAD0694DEA11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D98DBED4-B875-47BE-A5CB-B0E5260FC3D3}" type="datetime1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1" y="-13446"/>
            <a:ext cx="1869140" cy="365125"/>
          </a:xfrm>
        </p:spPr>
        <p:txBody>
          <a:bodyPr/>
          <a:lstStyle/>
          <a:p>
            <a:fld id="{6CE11DD8-DCF6-4521-959C-899BDE366968}" type="datetime1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BFB-61BF-44BB-91D0-3C3CD9A4BD55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1" y="-13446"/>
            <a:ext cx="1792940" cy="365125"/>
          </a:xfrm>
        </p:spPr>
        <p:txBody>
          <a:bodyPr/>
          <a:lstStyle/>
          <a:p>
            <a:fld id="{101F1A50-0286-466E-A01F-BDC544CCA2C2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78689" y="-13446"/>
            <a:ext cx="1829452" cy="365125"/>
          </a:xfrm>
        </p:spPr>
        <p:txBody>
          <a:bodyPr/>
          <a:lstStyle/>
          <a:p>
            <a:fld id="{58E0502A-390A-4CB2-B620-A966A79B1C4B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799" y="-13446"/>
            <a:ext cx="1564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1CF7-796C-4949-82A7-61C900EEF3CC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88766"/>
            <a:ext cx="57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tonine-education.co.uk/Pages/Physics_1/Particles/PP05/Fundamental_Force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State </a:t>
            </a:r>
            <a:r>
              <a:rPr lang="en-US" altLang="zh-CN" dirty="0"/>
              <a:t>as many Vocabulary words and Learning Objectives that you remember from the last lesson as you can</a:t>
            </a:r>
            <a:r>
              <a:rPr lang="en-US" altLang="zh-CN" dirty="0" smtClean="0"/>
              <a:t>.</a:t>
            </a:r>
          </a:p>
          <a:p>
            <a:r>
              <a:rPr lang="en-US" dirty="0" smtClean="0"/>
              <a:t>Remember </a:t>
            </a:r>
            <a:r>
              <a:rPr lang="en-US" dirty="0"/>
              <a:t>to grade yourself from </a:t>
            </a:r>
            <a:r>
              <a:rPr lang="en-US"/>
              <a:t>0 </a:t>
            </a:r>
            <a:r>
              <a:rPr lang="en-US" smtClean="0"/>
              <a:t>- </a:t>
            </a:r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B9B0-8DF1-458A-B976-91BBE8147B65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</a:t>
            </a:r>
            <a:r>
              <a:rPr lang="en-GB" dirty="0"/>
              <a:t>one of your lowest graded words from the vocabulary of this lesson and create a vocabulary word map.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93123"/>
              </p:ext>
            </p:extLst>
          </p:nvPr>
        </p:nvGraphicFramePr>
        <p:xfrm>
          <a:off x="914400" y="4252686"/>
          <a:ext cx="7391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539035974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3688053335"/>
                    </a:ext>
                  </a:extLst>
                </a:gridCol>
              </a:tblGrid>
              <a:tr h="809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Definition in your own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words.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Synonyms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36992"/>
                  </a:ext>
                </a:extLst>
              </a:tr>
              <a:tr h="809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Use it meaningfully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in a sentence.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Draw a  picture of 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506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4882848"/>
            <a:ext cx="20399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Vocabulary Word</a:t>
            </a:r>
            <a:endParaRPr lang="en-GB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B22D-B54E-49B4-BB0F-F4A050993919}" type="datetime1">
              <a:rPr lang="en-US" smtClean="0"/>
              <a:t>11/17/2017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yourself.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Grade yourself on the vocabulary and learning objectives of the </a:t>
            </a:r>
            <a:r>
              <a:rPr lang="en-GB" dirty="0" smtClean="0"/>
              <a:t>presentation.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2AF9-814C-4A0B-9CED-2AAF329D6604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Fundamental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58A-3221-4327-826D-5D95D7AF0721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86999"/>
              </p:ext>
            </p:extLst>
          </p:nvPr>
        </p:nvGraphicFramePr>
        <p:xfrm>
          <a:off x="1219200" y="1600200"/>
          <a:ext cx="6705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Content:</a:t>
                      </a:r>
                      <a:endParaRPr lang="en-GB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aseline="0" dirty="0" smtClean="0"/>
                        <a:t>Start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End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537642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14470"/>
                  </a:ext>
                </a:extLst>
              </a:tr>
              <a:tr h="537642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3200" dirty="0" smtClean="0"/>
                        <a:t>strong</a:t>
                      </a:r>
                      <a:endParaRPr lang="en-GB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42000"/>
                  </a:ext>
                </a:extLst>
              </a:tr>
              <a:tr h="537642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3200" dirty="0" smtClean="0"/>
                        <a:t>electromagnetic</a:t>
                      </a:r>
                      <a:endParaRPr lang="en-GB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42170"/>
                  </a:ext>
                </a:extLst>
              </a:tr>
              <a:tr h="53764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weak</a:t>
                      </a:r>
                      <a:endParaRPr lang="en-GB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83476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B39-661F-423C-9458-3F5242AE212B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27257"/>
              </p:ext>
            </p:extLst>
          </p:nvPr>
        </p:nvGraphicFramePr>
        <p:xfrm>
          <a:off x="1219200" y="1600200"/>
          <a:ext cx="670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Language:</a:t>
                      </a:r>
                      <a:endParaRPr lang="en-GB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aseline="0" dirty="0" smtClean="0"/>
                        <a:t>Start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End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explain</a:t>
                      </a:r>
                      <a:endParaRPr lang="en-GB" sz="3200" b="1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42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define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3908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order</a:t>
                      </a:r>
                      <a:endParaRPr lang="en-GB" sz="3200" b="1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34615121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A8A9-0FA4-4FDC-83B1-F47ED316FF06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36152"/>
              </p:ext>
            </p:extLst>
          </p:nvPr>
        </p:nvGraphicFramePr>
        <p:xfrm>
          <a:off x="457200" y="1600200"/>
          <a:ext cx="84581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Content:</a:t>
                      </a:r>
                      <a:endParaRPr lang="en-GB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aseline="0" dirty="0" smtClean="0"/>
                        <a:t>Start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End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Define and explain each fundamental force: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dirty="0" smtClean="0"/>
                        <a:t>Strong, Electromagnetic, Weak, Gravitational Forces.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14829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Order forces based on magnitude of strength.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2746284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C37C-D8A3-4097-8D03-0B0215583FAC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61532"/>
              </p:ext>
            </p:extLst>
          </p:nvPr>
        </p:nvGraphicFramePr>
        <p:xfrm>
          <a:off x="457200" y="1600200"/>
          <a:ext cx="84581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Language:</a:t>
                      </a:r>
                      <a:endParaRPr lang="en-GB" sz="32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aseline="0" dirty="0" smtClean="0"/>
                        <a:t>Start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End</a:t>
                      </a:r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Define,</a:t>
                      </a:r>
                      <a:r>
                        <a:rPr lang="en-GB" sz="2800" baseline="0" dirty="0" smtClean="0"/>
                        <a:t> explain and order verbally</a:t>
                      </a:r>
                      <a:r>
                        <a:rPr lang="en-GB" sz="2800" dirty="0" smtClean="0"/>
                        <a:t> and in writing.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6642000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A84-5FE3-42C4-B747-52B8EC28E990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Forces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Four fundamental forces - Khan Academ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5969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84" y="658746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Four Fundamental Forces of </a:t>
            </a:r>
            <a:r>
              <a:rPr lang="en-GB" b="1" dirty="0" smtClean="0"/>
              <a:t>Nature</a:t>
            </a:r>
            <a:br>
              <a:rPr lang="en-GB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4000" b="1" dirty="0" smtClean="0"/>
              <a:t>Weakest - Strongest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84" y="2198180"/>
            <a:ext cx="8229600" cy="430147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Gravitational Force</a:t>
            </a:r>
            <a:r>
              <a:rPr lang="en-GB" sz="2000" i="1" dirty="0"/>
              <a:t> – Weakest </a:t>
            </a:r>
            <a:r>
              <a:rPr lang="en-GB" sz="2000" i="1" dirty="0" smtClean="0"/>
              <a:t>force but </a:t>
            </a:r>
            <a:r>
              <a:rPr lang="en-GB" sz="2000" i="1" dirty="0"/>
              <a:t>infinite range</a:t>
            </a:r>
            <a:r>
              <a:rPr lang="en-GB" sz="2000" i="1" dirty="0" smtClean="0"/>
              <a:t>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Acts </a:t>
            </a:r>
            <a:r>
              <a:rPr lang="en-GB" dirty="0"/>
              <a:t>between any two </a:t>
            </a:r>
            <a:r>
              <a:rPr lang="en-GB" dirty="0" smtClean="0"/>
              <a:t>masses in the universe and is always attractive.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Weak Nuclear </a:t>
            </a:r>
            <a:r>
              <a:rPr lang="en-GB" dirty="0" smtClean="0"/>
              <a:t>Force</a:t>
            </a:r>
            <a:r>
              <a:rPr lang="en-GB" sz="2000" i="1" dirty="0"/>
              <a:t> - Next weakest but short </a:t>
            </a:r>
            <a:r>
              <a:rPr lang="en-GB" sz="2000" i="1" dirty="0" smtClean="0"/>
              <a:t>range (10</a:t>
            </a:r>
            <a:r>
              <a:rPr lang="en-GB" sz="2000" i="1" baseline="30000" dirty="0" smtClean="0"/>
              <a:t>-18</a:t>
            </a:r>
            <a:r>
              <a:rPr lang="en-GB" sz="2000" i="1" dirty="0" smtClean="0"/>
              <a:t> m).</a:t>
            </a:r>
            <a:endParaRPr lang="en-GB" sz="2000" i="1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mtClean="0"/>
              <a:t>Causes </a:t>
            </a:r>
            <a:r>
              <a:rPr lang="en-GB" smtClean="0"/>
              <a:t>radioactive </a:t>
            </a:r>
            <a:r>
              <a:rPr lang="en-GB" dirty="0" smtClean="0"/>
              <a:t>decay.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Electromagnetic Force</a:t>
            </a:r>
            <a:r>
              <a:rPr lang="en-GB" sz="2000" i="1" dirty="0" smtClean="0"/>
              <a:t> – Stronger with infinite range.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Causes </a:t>
            </a:r>
            <a:r>
              <a:rPr lang="en-GB" dirty="0"/>
              <a:t>electric and magnetic effects and can be attractive or repulsive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Strong Nuclear Force</a:t>
            </a:r>
            <a:r>
              <a:rPr lang="en-GB" sz="2100" i="1" dirty="0"/>
              <a:t> – </a:t>
            </a:r>
            <a:r>
              <a:rPr lang="en-GB" sz="2100" i="1" dirty="0" smtClean="0"/>
              <a:t>Strongest but </a:t>
            </a:r>
            <a:r>
              <a:rPr lang="en-GB" sz="2100" i="1" dirty="0"/>
              <a:t>short </a:t>
            </a:r>
            <a:r>
              <a:rPr lang="en-GB" sz="2100" i="1" dirty="0" smtClean="0"/>
              <a:t>range </a:t>
            </a:r>
            <a:r>
              <a:rPr lang="en-GB" sz="2400" i="1" dirty="0"/>
              <a:t>(10</a:t>
            </a:r>
            <a:r>
              <a:rPr lang="en-GB" sz="2400" i="1" baseline="30000" dirty="0"/>
              <a:t>-15</a:t>
            </a:r>
            <a:r>
              <a:rPr lang="en-GB" sz="2400" i="1" dirty="0"/>
              <a:t> m)</a:t>
            </a:r>
            <a:r>
              <a:rPr lang="en-GB" sz="2100" i="1" dirty="0" smtClean="0"/>
              <a:t>.</a:t>
            </a:r>
            <a:endParaRPr lang="en-GB" sz="2100" i="1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Holds </a:t>
            </a:r>
            <a:r>
              <a:rPr lang="en-GB" dirty="0"/>
              <a:t>the nuclei of atoms </a:t>
            </a:r>
            <a:r>
              <a:rPr lang="en-GB" dirty="0" smtClean="0"/>
              <a:t>together and is </a:t>
            </a:r>
            <a:r>
              <a:rPr lang="en-GB" dirty="0"/>
              <a:t>basically attractive, but can be effectively repulsive in some circumstances.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1905000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need to memorise the order!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8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and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www.antonine-education.co.uk/Pages/Physics_1/Particles/PP05/Fundamental_Forces.htm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18335317324FBA289608C9896D4C" ma:contentTypeVersion="0" ma:contentTypeDescription="Create a new document." ma:contentTypeScope="" ma:versionID="07b72504a7456c81c0b758dd1da3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8489A4-04B3-4A28-AEA3-B8B5491E4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CBB1FF-AF4B-42E0-9498-D11CD4151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DAE074-5A1D-45EA-92A0-DAEDB483E6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18062</TotalTime>
  <Words>289</Words>
  <Application>Microsoft Office PowerPoint</Application>
  <PresentationFormat>On-screen Show (4:3)</PresentationFormat>
  <Paragraphs>74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Review of Previous Lesson</vt:lpstr>
      <vt:lpstr>Fundamental Forces</vt:lpstr>
      <vt:lpstr>Vocabulary</vt:lpstr>
      <vt:lpstr>Vocabulary</vt:lpstr>
      <vt:lpstr>Learning Objectives</vt:lpstr>
      <vt:lpstr>Learning Objectives</vt:lpstr>
      <vt:lpstr>Fundamental Forces</vt:lpstr>
      <vt:lpstr>The Four Fundamental Forces of Nature  Weakest - Strongest</vt:lpstr>
      <vt:lpstr>Problems and Solutions</vt:lpstr>
      <vt:lpstr>Plenary</vt:lpstr>
      <vt:lpstr>Grade yourself.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Scientific Measurement</dc:title>
  <dc:creator>kelsey</dc:creator>
  <cp:lastModifiedBy>Neill Lee</cp:lastModifiedBy>
  <cp:revision>124</cp:revision>
  <dcterms:created xsi:type="dcterms:W3CDTF">2013-08-11T17:18:06Z</dcterms:created>
  <dcterms:modified xsi:type="dcterms:W3CDTF">2017-11-21T01:25:07Z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0x010100CEB718335317324FBA289608C9896D4C</vt:lpwstr>
  </property>
  <property fmtid="{D5CDD505-2E9C-101B-9397-08002B2CF9AE}" pid="3" name="_dlc_DocIdItemGuid">
    <vt:lpwstr>f6583c4f-00e7-45cc-b937-85fcf6a9454a</vt:lpwstr>
  </property>
  <property fmtid="{D5CDD505-2E9C-101B-9397-08002B2CF9AE}" pid="4" name="Order">
    <vt:r8>3200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