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  <p:sldMasterId id="2147483749" r:id="rId5"/>
  </p:sldMasterIdLst>
  <p:notesMasterIdLst>
    <p:notesMasterId r:id="rId14"/>
  </p:notesMasterIdLst>
  <p:sldIdLst>
    <p:sldId id="372" r:id="rId6"/>
    <p:sldId id="257" r:id="rId7"/>
    <p:sldId id="375" r:id="rId8"/>
    <p:sldId id="373" r:id="rId9"/>
    <p:sldId id="376" r:id="rId10"/>
    <p:sldId id="377" r:id="rId11"/>
    <p:sldId id="395" r:id="rId12"/>
    <p:sldId id="3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6776E-A417-48E0-BBE6-96D02D536D7E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5E447-FE0B-47D8-AEF2-2DD036FA8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0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ctr">
              <a:defRPr sz="6000" b="1" u="sng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6953-B3F1-4CB7-B581-86832F60C096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9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A299-1325-44B7-B57C-921557FCE2D7}" type="datetime1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7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59A-78FE-41CC-B043-EABE3349C321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0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D94-9C8D-4A25-A73F-717F9D75E94C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8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6E54-7671-4874-B0F7-0B498F02283B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4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8B9-9BD8-4766-BC5F-B8E563503DDA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7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3E60-A17A-42BD-904F-4887FEC8BE64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E75E-5A76-40FB-AAEF-0B6FCF4FEE9F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96C9-70B9-4025-A935-E752BC92434D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97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6953-B3F1-4CB7-B581-86832F60C096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1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4457" y="13448"/>
            <a:ext cx="1567543" cy="365125"/>
          </a:xfrm>
        </p:spPr>
        <p:txBody>
          <a:bodyPr/>
          <a:lstStyle>
            <a:lvl1pPr>
              <a:defRPr sz="2400"/>
            </a:lvl1pPr>
          </a:lstStyle>
          <a:p>
            <a:fld id="{0FFCDF0E-8DFC-4BA1-A316-D7E93F66664E}" type="datetime1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3022" y="6492875"/>
            <a:ext cx="668645" cy="365125"/>
          </a:xfrm>
        </p:spPr>
        <p:txBody>
          <a:bodyPr/>
          <a:lstStyle>
            <a:lvl1pPr>
              <a:defRPr sz="2400"/>
            </a:lvl1pPr>
          </a:lstStyle>
          <a:p>
            <a:fld id="{12F36BA8-ED48-4992-8491-571D6BB97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27341" y="13448"/>
            <a:ext cx="1864660" cy="365125"/>
          </a:xfrm>
        </p:spPr>
        <p:txBody>
          <a:bodyPr/>
          <a:lstStyle>
            <a:lvl1pPr>
              <a:defRPr sz="2400"/>
            </a:lvl1pPr>
          </a:lstStyle>
          <a:p>
            <a:fld id="{0FFCDF0E-8DFC-4BA1-A316-D7E93F66664E}" type="datetime1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3022" y="6492875"/>
            <a:ext cx="668645" cy="365125"/>
          </a:xfrm>
        </p:spPr>
        <p:txBody>
          <a:bodyPr/>
          <a:lstStyle>
            <a:lvl1pPr>
              <a:defRPr sz="2400"/>
            </a:lvl1pPr>
          </a:lstStyle>
          <a:p>
            <a:fld id="{12F36BA8-ED48-4992-8491-571D6BB97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1F6-A8F8-451B-8A7E-C5054BC49A87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5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F30-D7E6-4C72-8AA0-2F1D02C9A0CD}" type="datetime1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52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84F-8144-4C10-8D69-8384E6669A9E}" type="datetime1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8A02-021A-4DA5-A8FF-3E4B419E3917}" type="datetime1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74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E652-13DA-46CC-8B32-A3DE8C55B597}" type="datetime1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76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120B-E653-4E90-A638-61386BF8ABBE}" type="datetime1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18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7EC-62A8-4450-9710-0232D8F465AC}" type="datetime1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33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A299-1325-44B7-B57C-921557FCE2D7}" type="datetime1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39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59A-78FE-41CC-B043-EABE3349C321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8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D94-9C8D-4A25-A73F-717F9D75E94C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1F6-A8F8-451B-8A7E-C5054BC49A87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82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6E54-7671-4874-B0F7-0B498F02283B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15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8B9-9BD8-4766-BC5F-B8E563503DDA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2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3E60-A17A-42BD-904F-4887FEC8BE64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61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E75E-5A76-40FB-AAEF-0B6FCF4FEE9F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58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96C9-70B9-4025-A935-E752BC92434D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F30-D7E6-4C72-8AA0-2F1D02C9A0CD}" type="datetime1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8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84F-8144-4C10-8D69-8384E6669A9E}" type="datetime1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8A02-021A-4DA5-A8FF-3E4B419E3917}" type="datetime1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4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E652-13DA-46CC-8B32-A3DE8C55B597}" type="datetime1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120B-E653-4E90-A638-61386BF8ABBE}" type="datetime1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1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7EC-62A8-4450-9710-0232D8F465AC}" type="datetime1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11247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1317813"/>
            <a:ext cx="10018713" cy="4473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5259" y="13448"/>
            <a:ext cx="1716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019907-DAB1-4C90-B78A-646585996D32}" type="datetime1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833" y="64928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F36BA8-ED48-4992-8491-571D6BB97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11247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1317813"/>
            <a:ext cx="10018713" cy="4473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9000" y="1344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019907-DAB1-4C90-B78A-646585996D32}" type="datetime1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833" y="64928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F36BA8-ED48-4992-8491-571D6BB97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63OTIdNb-TE" TargetMode="External"/><Relationship Id="rId4" Type="http://schemas.openxmlformats.org/officeDocument/2006/relationships/hyperlink" Target="https://www.youtube.com/channel/UCqbOeHaAUXw9Il7sBVG3_bw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izz.com/admin/quiz/5701b96c9dcae05f795f08d8" TargetMode="External"/><Relationship Id="rId3" Type="http://schemas.openxmlformats.org/officeDocument/2006/relationships/hyperlink" Target="http://www.ducksters.com/science/quiz/potential_energy_questions.php" TargetMode="External"/><Relationship Id="rId7" Type="http://schemas.openxmlformats.org/officeDocument/2006/relationships/hyperlink" Target="https://quizizz.com/admin/quiz/583443d95382e23e4a1c3638" TargetMode="External"/><Relationship Id="rId2" Type="http://schemas.openxmlformats.org/officeDocument/2006/relationships/hyperlink" Target="https://www.gcse.com/energy/gpe_test.htm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quizizz.com/admin/quiz/580a4d5a5fdf3eaa04250085" TargetMode="External"/><Relationship Id="rId5" Type="http://schemas.openxmlformats.org/officeDocument/2006/relationships/hyperlink" Target="https://quizizz.com/admin/quiz/587660af05dad51d02b1d310" TargetMode="External"/><Relationship Id="rId4" Type="http://schemas.openxmlformats.org/officeDocument/2006/relationships/hyperlink" Target="https://quizizz.com/admin/quiz/588f8eeaf712a7f17d4b861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Previous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State as many Vocabulary words and Learning Objectives that you remember from the last lesson as you can.</a:t>
            </a:r>
          </a:p>
          <a:p>
            <a:r>
              <a:rPr lang="en-US" altLang="zh-CN" dirty="0"/>
              <a:t>Now complete the content learning objectives.</a:t>
            </a:r>
          </a:p>
          <a:p>
            <a:r>
              <a:rPr lang="en-US" dirty="0"/>
              <a:t>Remember to grade yourself from 0 – 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85D7-2672-45E6-AE91-9136ACDEFB2D}" type="datetime1">
              <a:rPr lang="en-US" smtClean="0"/>
              <a:t>12/6/2017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Potential </a:t>
            </a:r>
            <a:r>
              <a:rPr lang="en-GB" dirty="0" smtClean="0"/>
              <a:t>Energy </a:t>
            </a:r>
            <a:r>
              <a:rPr lang="en-GB" dirty="0" smtClean="0"/>
              <a:t>(PE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72299" y="13448"/>
            <a:ext cx="1819701" cy="365125"/>
          </a:xfrm>
        </p:spPr>
        <p:txBody>
          <a:bodyPr/>
          <a:lstStyle/>
          <a:p>
            <a:fld id="{D2A01AD7-9CD5-409C-B83F-7BC4F6BB34A5}" type="datetime1">
              <a:rPr lang="en-US" smtClean="0"/>
              <a:t>12/6/2017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839992"/>
          </a:xfrm>
        </p:spPr>
        <p:txBody>
          <a:bodyPr/>
          <a:lstStyle/>
          <a:p>
            <a:r>
              <a:rPr lang="en-GB" dirty="0"/>
              <a:t>Vocabulary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143623"/>
              </p:ext>
            </p:extLst>
          </p:nvPr>
        </p:nvGraphicFramePr>
        <p:xfrm>
          <a:off x="3013486" y="1536020"/>
          <a:ext cx="6705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Content:</a:t>
                      </a:r>
                      <a:endParaRPr lang="en-GB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Start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potential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632168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485870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649850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659460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gravitational field strength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2978748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1527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3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839992"/>
          </a:xfrm>
        </p:spPr>
        <p:txBody>
          <a:bodyPr/>
          <a:lstStyle/>
          <a:p>
            <a:r>
              <a:rPr lang="en-GB" dirty="0"/>
              <a:t>Vocabulary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476331"/>
              </p:ext>
            </p:extLst>
          </p:nvPr>
        </p:nvGraphicFramePr>
        <p:xfrm>
          <a:off x="2705930" y="945515"/>
          <a:ext cx="6705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Language:</a:t>
                      </a:r>
                      <a:endParaRPr lang="en-GB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Start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4922388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0237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explain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9088658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relative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8202029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28687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relate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6403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9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839992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024242"/>
              </p:ext>
            </p:extLst>
          </p:nvPr>
        </p:nvGraphicFramePr>
        <p:xfrm>
          <a:off x="1484309" y="1630997"/>
          <a:ext cx="1057487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439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972297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835142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Content:</a:t>
                      </a:r>
                      <a:endParaRPr lang="en-GB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Start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 potential energy.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994606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 examples of potential energy.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0521897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Explain how potential energy is due to relative position of two objects and how it is stored.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73616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Relate potential energy to work.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480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839992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789658"/>
              </p:ext>
            </p:extLst>
          </p:nvPr>
        </p:nvGraphicFramePr>
        <p:xfrm>
          <a:off x="1484309" y="1474304"/>
          <a:ext cx="1057487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439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972297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835142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Language:</a:t>
                      </a:r>
                      <a:endParaRPr lang="en-GB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Start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Define,</a:t>
                      </a: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state, explain and relate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verbally and in writing.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485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2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96010"/>
            <a:ext cx="10018713" cy="1124790"/>
          </a:xfrm>
        </p:spPr>
        <p:txBody>
          <a:bodyPr>
            <a:normAutofit fontScale="90000"/>
          </a:bodyPr>
          <a:lstStyle/>
          <a:p>
            <a:r>
              <a:rPr lang="en-GB" b="0" dirty="0" smtClean="0"/>
              <a:t>Potential </a:t>
            </a:r>
            <a:r>
              <a:rPr lang="en-GB" b="0" dirty="0" smtClean="0"/>
              <a:t>Energy </a:t>
            </a:r>
            <a:r>
              <a:rPr lang="en-GB" b="0" dirty="0" smtClean="0"/>
              <a:t>(PE</a:t>
            </a:r>
            <a:r>
              <a:rPr lang="en-GB" b="0" dirty="0" smtClean="0"/>
              <a:t>)</a:t>
            </a:r>
            <a:br>
              <a:rPr lang="en-GB" b="0" dirty="0" smtClean="0"/>
            </a:br>
            <a:r>
              <a:rPr lang="en-GB" sz="3600" u="none" dirty="0" err="1" smtClean="0">
                <a:hlinkClick r:id="rId4"/>
              </a:rPr>
              <a:t>Freesciencelessons</a:t>
            </a:r>
            <a:r>
              <a:rPr lang="en-GB" sz="3600" dirty="0" smtClean="0"/>
              <a:t> – </a:t>
            </a:r>
            <a:r>
              <a:rPr lang="en-GB" sz="3600" dirty="0" err="1" smtClean="0"/>
              <a:t>youtube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>
                <a:hlinkClick r:id="rId5"/>
              </a:rPr>
              <a:t>https://www.youtube.com/watch?v=63OTIdNb-TE</a:t>
            </a:r>
            <a:endParaRPr lang="en-GB" sz="31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GCSE Physics (9-1) Kinetic Energ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3435" y="1768001"/>
            <a:ext cx="7953375" cy="4473575"/>
          </a:xfrm>
        </p:spPr>
      </p:pic>
    </p:spTree>
    <p:extLst>
      <p:ext uri="{BB962C8B-B14F-4D97-AF65-F5344CB8AC3E}">
        <p14:creationId xmlns:p14="http://schemas.microsoft.com/office/powerpoint/2010/main" val="11828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84309" y="1740893"/>
            <a:ext cx="10018713" cy="4473388"/>
          </a:xfrm>
        </p:spPr>
        <p:txBody>
          <a:bodyPr/>
          <a:lstStyle/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www.gcse.com/energy/gpe_test.htm</a:t>
            </a:r>
            <a:endParaRPr lang="en-GB" sz="2400" dirty="0" smtClean="0">
              <a:hlinkClick r:id="rId3"/>
            </a:endParaRPr>
          </a:p>
          <a:p>
            <a:r>
              <a:rPr lang="en-GB" sz="2400" dirty="0" smtClean="0">
                <a:hlinkClick r:id="rId3"/>
              </a:rPr>
              <a:t>http</a:t>
            </a:r>
            <a:r>
              <a:rPr lang="en-GB" sz="2400" dirty="0">
                <a:hlinkClick r:id="rId3"/>
              </a:rPr>
              <a:t>://</a:t>
            </a:r>
            <a:r>
              <a:rPr lang="en-GB" sz="2400" dirty="0" smtClean="0">
                <a:hlinkClick r:id="rId3"/>
              </a:rPr>
              <a:t>www.ducksters.com/science/quiz/potential_energy_questions.php</a:t>
            </a:r>
            <a:endParaRPr lang="en-GB" sz="2400" dirty="0" smtClean="0"/>
          </a:p>
          <a:p>
            <a:r>
              <a:rPr lang="en-GB" sz="2400" dirty="0" smtClean="0">
                <a:hlinkClick r:id="rId4"/>
              </a:rPr>
              <a:t>https</a:t>
            </a:r>
            <a:r>
              <a:rPr lang="en-GB" sz="2400" dirty="0">
                <a:hlinkClick r:id="rId4"/>
              </a:rPr>
              <a:t>://</a:t>
            </a:r>
            <a:r>
              <a:rPr lang="en-GB" sz="2400" dirty="0" smtClean="0">
                <a:hlinkClick r:id="rId4"/>
              </a:rPr>
              <a:t>quizizz.com/admin/quiz/588f8eeaf712a7f17d4b861c</a:t>
            </a:r>
            <a:endParaRPr lang="en-GB" sz="2400" dirty="0" smtClean="0"/>
          </a:p>
          <a:p>
            <a:r>
              <a:rPr lang="en-GB" sz="2400" dirty="0">
                <a:hlinkClick r:id="rId5"/>
              </a:rPr>
              <a:t>https://</a:t>
            </a:r>
            <a:r>
              <a:rPr lang="en-GB" sz="2400" dirty="0" smtClean="0">
                <a:hlinkClick r:id="rId5"/>
              </a:rPr>
              <a:t>quizizz.com/admin/quiz/587660af05dad51d02b1d310</a:t>
            </a:r>
            <a:endParaRPr lang="en-GB" sz="2400" dirty="0" smtClean="0"/>
          </a:p>
          <a:p>
            <a:r>
              <a:rPr lang="en-GB" sz="2400" dirty="0">
                <a:hlinkClick r:id="rId6"/>
              </a:rPr>
              <a:t>https://</a:t>
            </a:r>
            <a:r>
              <a:rPr lang="en-GB" sz="2400" dirty="0" smtClean="0">
                <a:hlinkClick r:id="rId6"/>
              </a:rPr>
              <a:t>quizizz.com/admin/quiz/580a4d5a5fdf3eaa04250085</a:t>
            </a:r>
            <a:endParaRPr lang="en-GB" sz="2400" dirty="0" smtClean="0"/>
          </a:p>
          <a:p>
            <a:r>
              <a:rPr lang="en-GB" sz="2400" dirty="0">
                <a:hlinkClick r:id="rId7"/>
              </a:rPr>
              <a:t>https://</a:t>
            </a:r>
            <a:r>
              <a:rPr lang="en-GB" sz="2400" dirty="0" smtClean="0">
                <a:hlinkClick r:id="rId7"/>
              </a:rPr>
              <a:t>quizizz.com/admin/quiz/583443d95382e23e4a1c3638</a:t>
            </a:r>
            <a:endParaRPr lang="en-GB" sz="2400" dirty="0" smtClean="0"/>
          </a:p>
          <a:p>
            <a:r>
              <a:rPr lang="en-GB" sz="2400" dirty="0">
                <a:hlinkClick r:id="rId8"/>
              </a:rPr>
              <a:t>https://</a:t>
            </a:r>
            <a:r>
              <a:rPr lang="en-GB" sz="2400" dirty="0" smtClean="0">
                <a:hlinkClick r:id="rId8"/>
              </a:rPr>
              <a:t>quizizz.com/admin/quiz/5701b96c9dcae05f795f08d8</a:t>
            </a: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87" y="13448"/>
            <a:ext cx="10018713" cy="1124790"/>
          </a:xfrm>
        </p:spPr>
        <p:txBody>
          <a:bodyPr>
            <a:normAutofit/>
          </a:bodyPr>
          <a:lstStyle/>
          <a:p>
            <a:r>
              <a:rPr lang="en-GB" dirty="0" smtClean="0"/>
              <a:t>Problems and Solutions: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Parallax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B718335317324FBA289608C9896D4C" ma:contentTypeVersion="0" ma:contentTypeDescription="Create a new document." ma:contentTypeScope="" ma:versionID="07b72504a7456c81c0b758dd1da3d73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C19442-B78D-4D48-888C-03EEE0FB43A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46310B-FBC3-4F3F-92DA-793B7F5BE7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2CFE9C-C03A-4A7F-B3E0-066033505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10974</TotalTime>
  <Words>172</Words>
  <Application>Microsoft Office PowerPoint</Application>
  <PresentationFormat>Widescreen</PresentationFormat>
  <Paragraphs>63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华文楷体</vt:lpstr>
      <vt:lpstr>Arial</vt:lpstr>
      <vt:lpstr>Calibri</vt:lpstr>
      <vt:lpstr>Corbel</vt:lpstr>
      <vt:lpstr>Parallax</vt:lpstr>
      <vt:lpstr>1_Parallax</vt:lpstr>
      <vt:lpstr>Review of Previous Lesson</vt:lpstr>
      <vt:lpstr>Potential Energy (PE)</vt:lpstr>
      <vt:lpstr>Vocabulary</vt:lpstr>
      <vt:lpstr>Vocabulary</vt:lpstr>
      <vt:lpstr>Learning Objectives</vt:lpstr>
      <vt:lpstr>Learning Objectives</vt:lpstr>
      <vt:lpstr>Potential Energy (PE) Freesciencelessons – youtube https://www.youtube.com/watch?v=63OTIdNb-TE</vt:lpstr>
      <vt:lpstr>Problems and Solutions: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1D kinematics</dc:title>
  <dc:creator>Melissa Georgi</dc:creator>
  <cp:lastModifiedBy>Neill Lee</cp:lastModifiedBy>
  <cp:revision>245</cp:revision>
  <dcterms:created xsi:type="dcterms:W3CDTF">2014-09-24T02:59:48Z</dcterms:created>
  <dcterms:modified xsi:type="dcterms:W3CDTF">2017-12-06T10:14:22Z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0x010100CEB718335317324FBA289608C9896D4C</vt:lpwstr>
  </property>
  <property fmtid="{D5CDD505-2E9C-101B-9397-08002B2CF9AE}" pid="3" name="_dlc_DocIdItemGuid">
    <vt:lpwstr>0790abb9-63b0-4c0d-b05f-669b82da9fdf</vt:lpwstr>
  </property>
  <property fmtid="{D5CDD505-2E9C-101B-9397-08002B2CF9AE}" pid="4" name="Order">
    <vt:r8>1700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