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6"/>
  </p:notesMasterIdLst>
  <p:handoutMasterIdLst>
    <p:handoutMasterId r:id="rId17"/>
  </p:handoutMasterIdLst>
  <p:sldIdLst>
    <p:sldId id="372" r:id="rId6"/>
    <p:sldId id="257" r:id="rId7"/>
    <p:sldId id="376" r:id="rId8"/>
    <p:sldId id="401" r:id="rId9"/>
    <p:sldId id="399" r:id="rId10"/>
    <p:sldId id="400" r:id="rId11"/>
    <p:sldId id="394" r:id="rId12"/>
    <p:sldId id="398" r:id="rId13"/>
    <p:sldId id="378" r:id="rId14"/>
    <p:sldId id="3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565FD-4B9B-4E7F-BD51-7D615CD3E87F}" type="datetimeFigureOut">
              <a:rPr lang="en-GB" smtClean="0"/>
              <a:t>03/05/2018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17EA-978B-4924-9ADD-7C540F8E9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1129" y="13448"/>
            <a:ext cx="1810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cksters.com/science/quiz/types_of_electromagnetic_waves_questions.php" TargetMode="External"/><Relationship Id="rId2" Type="http://schemas.openxmlformats.org/officeDocument/2006/relationships/hyperlink" Target="http://www.physicsclassroom.com/Class/light/u12l2a.cf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quizizz.com/admin/quiz/570bcef93469f3622b5b54fc" TargetMode="External"/><Relationship Id="rId5" Type="http://schemas.openxmlformats.org/officeDocument/2006/relationships/hyperlink" Target="https://quizizz.com/admin/quiz/5730e5caa1c4f029abdf5a6f" TargetMode="External"/><Relationship Id="rId4" Type="http://schemas.openxmlformats.org/officeDocument/2006/relationships/hyperlink" Target="https://www.proprofs.com/quiz-school/story.php?title=electromagnetic-spectrum-qui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imagine.gsfc.nasa.gov/Images/science/EM_spectrum_compare_level1_lg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light/u12l2a.cfm#p3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WNkB8IY-k04" TargetMode="External"/><Relationship Id="rId4" Type="http://schemas.openxmlformats.org/officeDocument/2006/relationships/hyperlink" Target="https://www.youtube.com/channel/UCEik-U3T6u6JA0XiHLbNb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Electromagnetic Waves:</a:t>
            </a:r>
          </a:p>
          <a:p>
            <a:pPr lvl="1"/>
            <a:r>
              <a:rPr lang="en-GB" sz="2000" dirty="0">
                <a:hlinkClick r:id="rId2"/>
              </a:rPr>
              <a:t>http://www.physicsclassroom.com/Class/light/u12l2a.cfm</a:t>
            </a:r>
            <a:endParaRPr lang="en-GB" sz="2000" dirty="0">
              <a:hlinkClick r:id="rId3"/>
            </a:endParaRPr>
          </a:p>
          <a:p>
            <a:pPr lvl="1"/>
            <a:r>
              <a:rPr lang="en-GB" sz="2000" dirty="0" smtClean="0">
                <a:hlinkClick r:id="rId3"/>
              </a:rPr>
              <a:t>http</a:t>
            </a:r>
            <a:r>
              <a:rPr lang="en-GB" sz="2000" dirty="0">
                <a:hlinkClick r:id="rId3"/>
              </a:rPr>
              <a:t>://</a:t>
            </a:r>
            <a:r>
              <a:rPr lang="en-GB" sz="2000" dirty="0" smtClean="0">
                <a:hlinkClick r:id="rId3"/>
              </a:rPr>
              <a:t>www.ducksters.com/science/quiz/types_of_electromagnetic_waves_questions.php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www.proprofs.com/quiz-school/story.php?title=electromagnetic-spectrum-quiz</a:t>
            </a:r>
            <a:endParaRPr lang="en-GB" sz="2000" dirty="0" smtClean="0"/>
          </a:p>
          <a:p>
            <a:pPr lvl="1"/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quizizz.com/admin/quiz/5730e5caa1c4f029abdf5a6f</a:t>
            </a:r>
            <a:endParaRPr lang="en-GB" sz="2000" dirty="0" smtClean="0"/>
          </a:p>
          <a:p>
            <a:pPr lvl="1"/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quizizz.com/admin/quiz/570bcef93469f3622b5b54fc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Electromagnetic &amp; Mechanical Waves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087036"/>
              </p:ext>
            </p:extLst>
          </p:nvPr>
        </p:nvGraphicFramePr>
        <p:xfrm>
          <a:off x="1484309" y="1291999"/>
          <a:ext cx="1057487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800" dirty="0" smtClean="0"/>
                        <a:t>Identify and differentiate between the two classifications of waves: electromagnetic or mechanical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Electromagnetic Wave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Image result for electromagnetic 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94" y="1329093"/>
            <a:ext cx="9945850" cy="49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Difference Between Mechanical and Electromagnetic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364" y="1578862"/>
            <a:ext cx="10018713" cy="4473388"/>
          </a:xfrm>
        </p:spPr>
        <p:txBody>
          <a:bodyPr/>
          <a:lstStyle/>
          <a:p>
            <a:r>
              <a:rPr lang="en-GB" sz="3200" dirty="0"/>
              <a:t>Electromagnetic </a:t>
            </a:r>
            <a:r>
              <a:rPr lang="en-GB" sz="3200" dirty="0" smtClean="0"/>
              <a:t>Waves:</a:t>
            </a:r>
          </a:p>
          <a:p>
            <a:pPr lvl="1"/>
            <a:r>
              <a:rPr lang="en-GB" sz="2800" dirty="0" smtClean="0"/>
              <a:t>Can travel through a medium (e.g. air, water etc…) but they do not need to.</a:t>
            </a:r>
          </a:p>
          <a:p>
            <a:pPr lvl="1"/>
            <a:r>
              <a:rPr lang="en-GB" sz="2800" dirty="0" smtClean="0"/>
              <a:t>Can travel through a vacuum.</a:t>
            </a:r>
          </a:p>
          <a:p>
            <a:r>
              <a:rPr lang="en-GB" sz="3200" dirty="0" smtClean="0"/>
              <a:t>Mechanical Waves:</a:t>
            </a:r>
          </a:p>
          <a:p>
            <a:pPr lvl="1"/>
            <a:r>
              <a:rPr lang="en-GB" sz="2800" dirty="0" smtClean="0"/>
              <a:t>Must have a medium to travel through.</a:t>
            </a:r>
          </a:p>
          <a:p>
            <a:pPr lvl="1"/>
            <a:r>
              <a:rPr lang="en-GB" sz="2800" dirty="0" smtClean="0"/>
              <a:t>Cannot travel through a vacuum.</a:t>
            </a:r>
          </a:p>
          <a:p>
            <a:pPr lvl="1"/>
            <a:r>
              <a:rPr lang="en-GB" sz="2800" dirty="0" smtClean="0"/>
              <a:t>e.g. Sound, water waves, etc…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Electromagnetic Spectrum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357" y="6284732"/>
            <a:ext cx="9090665" cy="49587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https://imagine.gsfc.nasa.gov/Images/science/EM_spectrum_compare_level1_lg.jpg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https://imagine.gsfc.nasa.gov/Images/science/EM_spectrum_compare_level1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5" y="1798426"/>
            <a:ext cx="10806891" cy="40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R</a:t>
            </a:r>
            <a:r>
              <a:rPr lang="en-GB" dirty="0"/>
              <a:t>aging </a:t>
            </a:r>
            <a:r>
              <a:rPr lang="en-GB" b="1" dirty="0"/>
              <a:t>M</a:t>
            </a:r>
            <a:r>
              <a:rPr lang="en-GB" dirty="0"/>
              <a:t>artians </a:t>
            </a:r>
            <a:r>
              <a:rPr lang="en-GB" b="1" dirty="0"/>
              <a:t>I</a:t>
            </a:r>
            <a:r>
              <a:rPr lang="en-GB" dirty="0"/>
              <a:t>nvaded </a:t>
            </a:r>
            <a:r>
              <a:rPr lang="en-GB" b="1" dirty="0"/>
              <a:t>V</a:t>
            </a:r>
            <a:r>
              <a:rPr lang="en-GB" dirty="0"/>
              <a:t>enus </a:t>
            </a:r>
            <a:r>
              <a:rPr lang="en-GB" b="1" dirty="0"/>
              <a:t>U</a:t>
            </a:r>
            <a:r>
              <a:rPr lang="en-GB" dirty="0"/>
              <a:t>sing </a:t>
            </a:r>
            <a:r>
              <a:rPr lang="en-GB" b="1" dirty="0"/>
              <a:t>X</a:t>
            </a:r>
            <a:r>
              <a:rPr lang="en-GB" dirty="0"/>
              <a:t>-ray </a:t>
            </a:r>
            <a:r>
              <a:rPr lang="en-GB" b="1" dirty="0"/>
              <a:t>G</a:t>
            </a:r>
            <a:r>
              <a:rPr lang="en-GB" dirty="0"/>
              <a:t>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electromagnetic spectrum, in terms of increasing frequency is</a:t>
            </a:r>
            <a:r>
              <a:rPr lang="en-GB" dirty="0" smtClean="0"/>
              <a:t>:</a:t>
            </a:r>
            <a:endParaRPr lang="en-GB" dirty="0"/>
          </a:p>
          <a:p>
            <a:pPr lvl="1"/>
            <a:r>
              <a:rPr lang="en-GB" dirty="0"/>
              <a:t>Radio waves, Microwaves, Infrared, Visible light, Ultraviolet, X-Rays, Gamma Rays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ROY G BIV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2218102"/>
            <a:ext cx="10018713" cy="4473388"/>
          </a:xfrm>
        </p:spPr>
        <p:txBody>
          <a:bodyPr/>
          <a:lstStyle/>
          <a:p>
            <a:r>
              <a:rPr lang="en-GB" sz="3200" dirty="0"/>
              <a:t>Dispersion of visible light produces the </a:t>
            </a:r>
            <a:r>
              <a:rPr lang="en-GB" sz="3200" dirty="0" smtClean="0"/>
              <a:t>colours </a:t>
            </a:r>
            <a:r>
              <a:rPr lang="en-GB" sz="3200" dirty="0"/>
              <a:t>red (R), orange (O), yellow (Y), green (G), blue (B), and violet (V). </a:t>
            </a:r>
            <a:endParaRPr lang="en-GB" sz="3200" dirty="0" smtClean="0"/>
          </a:p>
          <a:p>
            <a:r>
              <a:rPr lang="en-GB" sz="3200" dirty="0" smtClean="0"/>
              <a:t>It </a:t>
            </a:r>
            <a:r>
              <a:rPr lang="en-GB" sz="3200" dirty="0"/>
              <a:t>is because of this that visible light is sometimes referred to as ROY G. BIV. </a:t>
            </a:r>
            <a:endParaRPr lang="en-GB" sz="3200" dirty="0" smtClean="0"/>
          </a:p>
          <a:p>
            <a:pPr lvl="1"/>
            <a:r>
              <a:rPr lang="en-GB" sz="2800" dirty="0" smtClean="0"/>
              <a:t>(</a:t>
            </a:r>
            <a:r>
              <a:rPr lang="en-GB" sz="2800" dirty="0"/>
              <a:t>Incidentally, the indigo is not actually observed in the spectrum but is traditionally added to the list so that there is a vowel in Roy's last name.)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http://www.physicsclassroom.com/Class/light/u12l2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04" y="101657"/>
            <a:ext cx="6616757" cy="16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11593" y="1848770"/>
            <a:ext cx="601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http://www.physicsclassroom.com/Class/light/u12l2a.cfm#p3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Electromagnetic </a:t>
            </a:r>
            <a:r>
              <a:rPr lang="en-GB" b="1" dirty="0" smtClean="0"/>
              <a:t>Waves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2400" b="1" i="1" dirty="0" smtClean="0"/>
              <a:t>(</a:t>
            </a:r>
            <a:r>
              <a:rPr lang="en-GB" sz="2400" dirty="0">
                <a:hlinkClick r:id="rId4"/>
              </a:rPr>
              <a:t>Bozeman Science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GB" sz="2400" dirty="0">
                <a:hlinkClick r:id="rId5"/>
              </a:rPr>
              <a:t>https://www.youtube.com/watch?v=WNkB8IY-k04</a:t>
            </a:r>
            <a:endParaRPr lang="en-GB" sz="2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Electromagnetic Wav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0093" y="1672466"/>
            <a:ext cx="7953375" cy="4473575"/>
          </a:xfrm>
        </p:spPr>
      </p:pic>
      <p:sp>
        <p:nvSpPr>
          <p:cNvPr id="3" name="Rectangle 2"/>
          <p:cNvSpPr/>
          <p:nvPr/>
        </p:nvSpPr>
        <p:spPr>
          <a:xfrm>
            <a:off x="10003809" y="1924095"/>
            <a:ext cx="21881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Dora noticed that the first time the electromagnetic spectrum is shown in the video, the order is incorrect. In decreasing frequency it should be: Gamma Rays, X-Rays, Ultraviolet</a:t>
            </a:r>
            <a:r>
              <a:rPr lang="en-GB" dirty="0" smtClean="0"/>
              <a:t>, Visible </a:t>
            </a:r>
            <a:r>
              <a:rPr lang="en-GB" dirty="0"/>
              <a:t>light, Infrared, Microwaves, Radio waves.</a:t>
            </a:r>
          </a:p>
        </p:txBody>
      </p:sp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18275</TotalTime>
  <Words>300</Words>
  <Application>Microsoft Office PowerPoint</Application>
  <PresentationFormat>Widescreen</PresentationFormat>
  <Paragraphs>58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Electromagnetic &amp; Mechanical Waves</vt:lpstr>
      <vt:lpstr>Learning Objectives</vt:lpstr>
      <vt:lpstr>Electromagnetic Wave</vt:lpstr>
      <vt:lpstr>Difference Between Mechanical and Electromagnetic Waves</vt:lpstr>
      <vt:lpstr>Electromagnetic Spectrum</vt:lpstr>
      <vt:lpstr>Raging Martians Invaded Venus Using X-ray Guns</vt:lpstr>
      <vt:lpstr>ROY G BIV</vt:lpstr>
      <vt:lpstr>Electromagnetic Waves (Bozeman Science) https://www.youtube.com/watch?v=WNkB8IY-k04</vt:lpstr>
      <vt:lpstr>Plenary: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208</cp:revision>
  <cp:lastPrinted>2018-05-04T04:58:53Z</cp:lastPrinted>
  <dcterms:created xsi:type="dcterms:W3CDTF">2014-09-24T02:59:48Z</dcterms:created>
  <dcterms:modified xsi:type="dcterms:W3CDTF">2018-05-04T08:31:12Z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