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05" r:id="rId5"/>
    <p:sldId id="256" r:id="rId6"/>
    <p:sldId id="308" r:id="rId7"/>
    <p:sldId id="312" r:id="rId8"/>
    <p:sldId id="318" r:id="rId9"/>
    <p:sldId id="319" r:id="rId10"/>
    <p:sldId id="317" r:id="rId11"/>
    <p:sldId id="313" r:id="rId12"/>
    <p:sldId id="320" r:id="rId13"/>
    <p:sldId id="321" r:id="rId14"/>
    <p:sldId id="322" r:id="rId15"/>
    <p:sldId id="314" r:id="rId16"/>
    <p:sldId id="323" r:id="rId17"/>
    <p:sldId id="315" r:id="rId18"/>
    <p:sldId id="324" r:id="rId19"/>
    <p:sldId id="316" r:id="rId20"/>
    <p:sldId id="325" r:id="rId21"/>
    <p:sldId id="310" r:id="rId22"/>
    <p:sldId id="30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A4DBD-0962-4837-A72E-F40FCE5E040A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C3E60-415B-4E1B-B5A9-238C6E3CED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2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B360F-AF66-4FC6-B955-58369494E5CC}" type="datetimeFigureOut">
              <a:rPr lang="en-US"/>
              <a:t>2/1/2018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00570-90D0-4E55-9D13-65AC5BF9B36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AB58D-221F-4C30-95E8-B4A3AFFF3FF5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032B1-CAB5-401D-9D77-07E796A32E82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7420A-7C74-4B11-969B-7E97C6A57024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0CAFD-9BBA-4870-8C0F-67AF5898D5D7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A6B5-F825-47CD-9DB4-DAD0694DEA11}" type="datetime1">
              <a:rPr lang="en-US" smtClean="0"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BED4-B875-47BE-A5CB-B0E5260FC3D3}" type="datetime1">
              <a:rPr lang="en-US" smtClean="0"/>
              <a:t>2/1/2018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1DD8-DCF6-4521-959C-899BDE366968}" type="datetime1">
              <a:rPr lang="en-US" smtClean="0"/>
              <a:t>2/1/2018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DDBFB-61BF-44BB-91D0-3C3CD9A4BD55}" type="datetime1">
              <a:rPr lang="en-US" smtClean="0"/>
              <a:t>2/1/2018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F1A50-0286-466E-A01F-BDC544CCA2C2}" type="datetime1">
              <a:rPr lang="en-US" smtClean="0"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502A-390A-4CB2-B620-A966A79B1C4B}" type="datetime1">
              <a:rPr lang="en-US" smtClean="0"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799" y="-13446"/>
            <a:ext cx="15643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D1CF7-796C-4949-82A7-61C900EEF3CC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88766"/>
            <a:ext cx="573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4400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www.physicsclassroom.com/class/estatics/Lesson-4/Electric-Field-Line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www.physicsclassroom.com/class/estatics/Lesson-4/Electric-Field-Line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://www.physicsclassroom.com/class/estatics/Lesson-4/Electric-Field-Line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://www.physicsclassroom.com/class/estatics/Lesson-4/Electric-Field-Line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://www.physicsclassroom.com/class/estatics/Lesson-4/Electric-Field-Lines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://www.physicsclassroom.com/class/estatics/Lesson-4/Electric-Field-Line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://www.physicsclassroom.com/class/estatics/Lesson-4/Electric-Field-Line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://www.physicsclassroom.com/class/estatics/Lesson-4/Electric-Field-Lines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izz.com/admin/quiz/572308d99e0f97a95d8af9a0" TargetMode="External"/><Relationship Id="rId3" Type="http://schemas.openxmlformats.org/officeDocument/2006/relationships/hyperlink" Target="http://www.mcqlearn.com/physics/g10/electric-field-and-intensity-mcqs.php" TargetMode="External"/><Relationship Id="rId7" Type="http://schemas.openxmlformats.org/officeDocument/2006/relationships/hyperlink" Target="https://www.physics247.com/quiz/efieldquiz1.html" TargetMode="External"/><Relationship Id="rId2" Type="http://schemas.openxmlformats.org/officeDocument/2006/relationships/hyperlink" Target="http://www.physicsclassroom.com/class/estatics/Lesson-4/Electric-Field-Lin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troduction-to-physics.com/electric-field-quiz.html" TargetMode="External"/><Relationship Id="rId5" Type="http://schemas.openxmlformats.org/officeDocument/2006/relationships/hyperlink" Target="https://physics.info/electric-field/practice.shtml" TargetMode="External"/><Relationship Id="rId4" Type="http://schemas.openxmlformats.org/officeDocument/2006/relationships/hyperlink" Target="http://www.mcqslearn.com/a-level/physics/mcq/electric-field.php" TargetMode="External"/><Relationship Id="rId9" Type="http://schemas.openxmlformats.org/officeDocument/2006/relationships/hyperlink" Target="https://quizizz.com/admin/quiz/590b277aed579e1000584449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khanacademy.org/science/physics/electric-charge-electric-force-and-voltage/charge-electric-force/v/conductors-and-insulators" TargetMode="External"/><Relationship Id="rId5" Type="http://schemas.openxmlformats.org/officeDocument/2006/relationships/hyperlink" Target="https://www.khanacademy.org/science/physics/electric-charge-electric-force-and-voltage/electric-field/v/electric-field-definition" TargetMode="External"/><Relationship Id="rId4" Type="http://schemas.openxmlformats.org/officeDocument/2006/relationships/hyperlink" Target="https://www.khanacademy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khanacademy.org/science/physics/electric-charge-electric-force-and-voltage/charge-electric-force/v/conductors-and-insulators" TargetMode="External"/><Relationship Id="rId5" Type="http://schemas.openxmlformats.org/officeDocument/2006/relationships/hyperlink" Target="https://www.khanacademy.org/science/physics/electric-charge-electric-force-and-voltage/electric-field/v/electric-field-direction" TargetMode="External"/><Relationship Id="rId4" Type="http://schemas.openxmlformats.org/officeDocument/2006/relationships/hyperlink" Target="https://www.khanacademy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khanacademy.org/science/physics/electric-charge-electric-force-and-voltage/charge-electric-force/v/conductors-and-insulators" TargetMode="External"/><Relationship Id="rId5" Type="http://schemas.openxmlformats.org/officeDocument/2006/relationships/hyperlink" Target="https://www.khanacademy.org/science/physics/electric-charge-electric-force-and-voltage/electric-field/v/magnitude-of-electric-field-created-by-a-charge" TargetMode="External"/><Relationship Id="rId4" Type="http://schemas.openxmlformats.org/officeDocument/2006/relationships/hyperlink" Target="https://www.khanacademy.org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hysicsclassroom.com/Physics-Interactives/Static-Electricity/Electric-Field-Lines/Electric-Field-Lines-Interactiv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classroom.com/class/estatics/Lesson-4/Electric-Field-Lines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classroom.com/class/estatics/Lesson-4/Electric-Field-Lines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State </a:t>
            </a:r>
            <a:r>
              <a:rPr lang="en-US" altLang="zh-CN" dirty="0"/>
              <a:t>as many Vocabulary words and Learning Objectives that you remember from the last lesson as you can</a:t>
            </a:r>
            <a:r>
              <a:rPr lang="en-US" altLang="zh-CN" dirty="0" smtClean="0"/>
              <a:t>.</a:t>
            </a:r>
          </a:p>
          <a:p>
            <a:r>
              <a:rPr lang="en-US" dirty="0" smtClean="0"/>
              <a:t>Remember </a:t>
            </a:r>
            <a:r>
              <a:rPr lang="en-US" dirty="0"/>
              <a:t>to grade yourself from </a:t>
            </a:r>
            <a:r>
              <a:rPr lang="en-US"/>
              <a:t>0 </a:t>
            </a:r>
            <a:r>
              <a:rPr lang="en-US" smtClean="0"/>
              <a:t>- </a:t>
            </a:r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B9B0-8DF1-458A-B976-91BBE8147B65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5784" y="563880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http://www.physicsclassroom.com/class/estatics/Lesson-4/Electric-Field-Lines</a:t>
            </a:r>
            <a:endParaRPr lang="en-GB" dirty="0"/>
          </a:p>
        </p:txBody>
      </p:sp>
      <p:pic>
        <p:nvPicPr>
          <p:cNvPr id="2" name="Picture 2" descr="http://www.physicsclassroom.com/Class/estatics/u8l4c4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03"/>
          <a:stretch/>
        </p:blipFill>
        <p:spPr bwMode="auto">
          <a:xfrm>
            <a:off x="1189047" y="169116"/>
            <a:ext cx="6798273" cy="272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8584" y="4005590"/>
            <a:ext cx="5918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Where is the electric field the greatest?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61620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5784" y="563880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http://www.physicsclassroom.com/class/estatics/Lesson-4/Electric-Field-Lines</a:t>
            </a:r>
            <a:endParaRPr lang="en-GB" dirty="0"/>
          </a:p>
        </p:txBody>
      </p:sp>
      <p:pic>
        <p:nvPicPr>
          <p:cNvPr id="2" name="Picture 2" descr="http://www.physicsclassroom.com/Class/estatics/u8l4c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47" y="169116"/>
            <a:ext cx="6798273" cy="411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778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0" y="6385672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http://www.physicsclassroom.com/class/estatics/Lesson-4/Electric-Field-Lines</a:t>
            </a:r>
            <a:endParaRPr lang="en-GB" dirty="0"/>
          </a:p>
        </p:txBody>
      </p:sp>
      <p:pic>
        <p:nvPicPr>
          <p:cNvPr id="2050" name="Picture 2" descr="http://www.physicsclassroom.com/Class/estatics/u8l4c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3532"/>
            <a:ext cx="8382000" cy="521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400" y="217975"/>
            <a:ext cx="7877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What charges and how much relative charge are shown here?</a:t>
            </a:r>
            <a:endParaRPr lang="en-GB" sz="2400" dirty="0"/>
          </a:p>
        </p:txBody>
      </p:sp>
      <p:sp>
        <p:nvSpPr>
          <p:cNvPr id="3" name="Oval 2"/>
          <p:cNvSpPr/>
          <p:nvPr/>
        </p:nvSpPr>
        <p:spPr>
          <a:xfrm>
            <a:off x="2667000" y="3200400"/>
            <a:ext cx="3048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943600" y="3200400"/>
            <a:ext cx="3048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0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0" y="6385672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http://www.physicsclassroom.com/class/estatics/Lesson-4/Electric-Field-Lines</a:t>
            </a:r>
            <a:endParaRPr lang="en-GB" dirty="0"/>
          </a:p>
        </p:txBody>
      </p:sp>
      <p:pic>
        <p:nvPicPr>
          <p:cNvPr id="2050" name="Picture 2" descr="http://www.physicsclassroom.com/Class/estatics/u8l4c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3532"/>
            <a:ext cx="8382000" cy="521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169116"/>
            <a:ext cx="4117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Two Equal Positive Charges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62831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67441" y="455415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http://www.physicsclassroom.com/class/estatics/Lesson-4/Electric-Field-Lines</a:t>
            </a:r>
            <a:endParaRPr lang="en-GB" dirty="0"/>
          </a:p>
        </p:txBody>
      </p:sp>
      <p:pic>
        <p:nvPicPr>
          <p:cNvPr id="3074" name="Picture 2" descr="http://www.physicsclassroom.com/Class/estatics/u8l4c8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2" b="12501"/>
          <a:stretch/>
        </p:blipFill>
        <p:spPr bwMode="auto">
          <a:xfrm>
            <a:off x="25400" y="1143000"/>
            <a:ext cx="9144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400" y="217975"/>
            <a:ext cx="7877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What charges and how much relative charge are shown here?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36388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67441" y="455415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http://www.physicsclassroom.com/class/estatics/Lesson-4/Electric-Field-Lines</a:t>
            </a:r>
            <a:endParaRPr lang="en-GB" dirty="0"/>
          </a:p>
        </p:txBody>
      </p:sp>
      <p:pic>
        <p:nvPicPr>
          <p:cNvPr id="3074" name="Picture 2" descr="http://www.physicsclassroom.com/Class/estatics/u8l4c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09600"/>
            <a:ext cx="9144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219200" y="2286000"/>
            <a:ext cx="3048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2438400" y="2362200"/>
            <a:ext cx="3048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7010400" y="2286000"/>
            <a:ext cx="3048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019800" y="2286000"/>
            <a:ext cx="3048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150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18241" y="6484559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http://www.physicsclassroom.com/class/estatics/Lesson-4/Electric-Field-Lines</a:t>
            </a:r>
            <a:endParaRPr lang="en-GB" dirty="0"/>
          </a:p>
        </p:txBody>
      </p:sp>
      <p:pic>
        <p:nvPicPr>
          <p:cNvPr id="4098" name="Picture 2" descr="http://www.physicsclassroom.com/Class/estatics/u8l4c16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/>
          <a:stretch/>
        </p:blipFill>
        <p:spPr bwMode="auto">
          <a:xfrm>
            <a:off x="35860" y="762000"/>
            <a:ext cx="9108140" cy="578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400" y="217975"/>
            <a:ext cx="7877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What charges and how much relative charge are shown here?</a:t>
            </a:r>
            <a:endParaRPr lang="en-GB" sz="2400" dirty="0"/>
          </a:p>
        </p:txBody>
      </p:sp>
      <p:sp>
        <p:nvSpPr>
          <p:cNvPr id="8" name="Oval 7"/>
          <p:cNvSpPr/>
          <p:nvPr/>
        </p:nvSpPr>
        <p:spPr>
          <a:xfrm>
            <a:off x="1143000" y="1828800"/>
            <a:ext cx="3048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2402540" y="1828800"/>
            <a:ext cx="3048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019800" y="1828800"/>
            <a:ext cx="3048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7238999" y="1828800"/>
            <a:ext cx="3048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900098" y="5029200"/>
            <a:ext cx="3048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551311" y="5066774"/>
            <a:ext cx="3048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477000" y="5029200"/>
            <a:ext cx="3048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8032055" y="5055888"/>
            <a:ext cx="3048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913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18241" y="6484559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http://www.physicsclassroom.com/class/estatics/Lesson-4/Electric-Field-Lines</a:t>
            </a:r>
            <a:endParaRPr lang="en-GB" dirty="0"/>
          </a:p>
        </p:txBody>
      </p:sp>
      <p:pic>
        <p:nvPicPr>
          <p:cNvPr id="4098" name="Picture 2" descr="http://www.physicsclassroom.com/Class/estatics/u8l4c1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0" y="337165"/>
            <a:ext cx="9108140" cy="621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244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Problems &amp; Solutions: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GB" sz="2400" dirty="0" smtClean="0"/>
              <a:t>Electric Field Lines:</a:t>
            </a:r>
          </a:p>
          <a:p>
            <a:pPr lvl="1"/>
            <a:r>
              <a:rPr lang="en-GB" sz="2000" dirty="0">
                <a:hlinkClick r:id="rId2"/>
              </a:rPr>
              <a:t>http://</a:t>
            </a:r>
            <a:r>
              <a:rPr lang="en-GB" sz="2000" dirty="0" smtClean="0">
                <a:hlinkClick r:id="rId2"/>
              </a:rPr>
              <a:t>www.physicsclassroom.com/class/estatics/Lesson-4/Electric-Field-Lines</a:t>
            </a:r>
            <a:endParaRPr lang="en-GB" sz="2000" dirty="0" smtClean="0"/>
          </a:p>
          <a:p>
            <a:pPr lvl="1"/>
            <a:r>
              <a:rPr lang="en-GB" sz="2000" dirty="0">
                <a:hlinkClick r:id="rId3"/>
              </a:rPr>
              <a:t>http://</a:t>
            </a:r>
            <a:r>
              <a:rPr lang="en-GB" sz="2000" dirty="0" smtClean="0">
                <a:hlinkClick r:id="rId3"/>
              </a:rPr>
              <a:t>www.mcqlearn.com/physics/g10/electric-field-and-intensity-mcqs.php</a:t>
            </a:r>
            <a:endParaRPr lang="en-GB" sz="2000" dirty="0" smtClean="0"/>
          </a:p>
          <a:p>
            <a:pPr lvl="1"/>
            <a:r>
              <a:rPr lang="en-GB" sz="2000" dirty="0">
                <a:hlinkClick r:id="rId4"/>
              </a:rPr>
              <a:t>http://</a:t>
            </a:r>
            <a:r>
              <a:rPr lang="en-GB" sz="2000" dirty="0" smtClean="0">
                <a:hlinkClick r:id="rId4"/>
              </a:rPr>
              <a:t>www.mcqslearn.com/a-level/physics/mcq/electric-field.php</a:t>
            </a:r>
            <a:endParaRPr lang="en-GB" sz="2000" dirty="0" smtClean="0"/>
          </a:p>
          <a:p>
            <a:pPr lvl="1"/>
            <a:r>
              <a:rPr lang="en-GB" sz="2000" dirty="0">
                <a:hlinkClick r:id="rId5"/>
              </a:rPr>
              <a:t>https://</a:t>
            </a:r>
            <a:r>
              <a:rPr lang="en-GB" sz="2000" dirty="0" smtClean="0">
                <a:hlinkClick r:id="rId5"/>
              </a:rPr>
              <a:t>physics.info/electric-field/practice.shtml</a:t>
            </a:r>
            <a:endParaRPr lang="en-GB" sz="2000" dirty="0" smtClean="0"/>
          </a:p>
          <a:p>
            <a:r>
              <a:rPr lang="en-GB" sz="2400" dirty="0" smtClean="0"/>
              <a:t>Electric Field Formulae:</a:t>
            </a:r>
          </a:p>
          <a:p>
            <a:pPr lvl="1"/>
            <a:r>
              <a:rPr lang="en-GB" sz="2000" dirty="0">
                <a:hlinkClick r:id="rId6"/>
              </a:rPr>
              <a:t>https://</a:t>
            </a:r>
            <a:r>
              <a:rPr lang="en-GB" sz="2000" dirty="0" smtClean="0">
                <a:hlinkClick r:id="rId6"/>
              </a:rPr>
              <a:t>www.introduction-to-physics.com/electric-field-quiz.html</a:t>
            </a:r>
            <a:endParaRPr lang="en-GB" sz="2400" dirty="0"/>
          </a:p>
          <a:p>
            <a:pPr lvl="1"/>
            <a:r>
              <a:rPr lang="en-GB" sz="2000" dirty="0">
                <a:hlinkClick r:id="rId7"/>
              </a:rPr>
              <a:t>https://</a:t>
            </a:r>
            <a:r>
              <a:rPr lang="en-GB" sz="2000" dirty="0" smtClean="0">
                <a:hlinkClick r:id="rId7"/>
              </a:rPr>
              <a:t>www.physics247.com/quiz/efieldquiz1.html</a:t>
            </a:r>
            <a:endParaRPr lang="en-GB" sz="2000" dirty="0" smtClean="0"/>
          </a:p>
          <a:p>
            <a:pPr lvl="1"/>
            <a:r>
              <a:rPr lang="en-GB" sz="2000" dirty="0">
                <a:hlinkClick r:id="rId8"/>
              </a:rPr>
              <a:t>https://</a:t>
            </a:r>
            <a:r>
              <a:rPr lang="en-GB" sz="2000" dirty="0" smtClean="0">
                <a:hlinkClick r:id="rId8"/>
              </a:rPr>
              <a:t>quizizz.com/admin/quiz/572308d99e0f97a95d8af9a0</a:t>
            </a:r>
            <a:endParaRPr lang="en-GB" sz="2000" dirty="0" smtClean="0"/>
          </a:p>
          <a:p>
            <a:r>
              <a:rPr lang="en-GB" sz="2400" dirty="0"/>
              <a:t>Electric Field </a:t>
            </a:r>
            <a:r>
              <a:rPr lang="en-GB" sz="2400" dirty="0" smtClean="0"/>
              <a:t>Lines &amp; Formulae:</a:t>
            </a:r>
          </a:p>
          <a:p>
            <a:pPr lvl="1"/>
            <a:r>
              <a:rPr lang="en-GB" sz="2000" dirty="0" smtClean="0">
                <a:hlinkClick r:id="rId9"/>
              </a:rPr>
              <a:t>https://quizizz.com/admin/quiz/590b277aed579e1000584449</a:t>
            </a:r>
            <a:endParaRPr lang="en-GB" sz="2000" dirty="0" smtClean="0"/>
          </a:p>
          <a:p>
            <a:pPr lvl="1"/>
            <a:endParaRPr lang="en-GB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89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Grade yourself.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Grade yourself on the vocabulary and learning objectives of the </a:t>
            </a:r>
            <a:r>
              <a:rPr lang="en-GB" dirty="0" smtClean="0"/>
              <a:t>presentation.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2AF9-814C-4A0B-9CED-2AAF329D6604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71" y="2362200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Electric Fields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685800"/>
          </a:xfrm>
        </p:spPr>
        <p:txBody>
          <a:bodyPr/>
          <a:lstStyle/>
          <a:p>
            <a:r>
              <a:rPr lang="en-GB" dirty="0"/>
              <a:t>Electrostatics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C258A-3221-4327-826D-5D95D7AF0721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85800"/>
          </a:xfrm>
        </p:spPr>
        <p:txBody>
          <a:bodyPr>
            <a:normAutofit/>
          </a:bodyPr>
          <a:lstStyle/>
          <a:p>
            <a:r>
              <a:rPr lang="en-GB" sz="3600" dirty="0"/>
              <a:t>Learning Objectives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7761759"/>
              </p:ext>
            </p:extLst>
          </p:nvPr>
        </p:nvGraphicFramePr>
        <p:xfrm>
          <a:off x="341300" y="838200"/>
          <a:ext cx="8458199" cy="4590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67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1033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8199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46664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Content:</a:t>
                      </a:r>
                      <a:endParaRPr lang="en-GB" sz="2400" dirty="0"/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aseline="0" dirty="0" smtClean="0"/>
                        <a:t>Start</a:t>
                      </a:r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End</a:t>
                      </a:r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466641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Recognize field lines represent the force experienced by a positively charged particle.</a:t>
                      </a:r>
                      <a:r>
                        <a:rPr lang="en-GB" sz="2400" baseline="0" dirty="0" smtClean="0"/>
                        <a:t> </a:t>
                      </a:r>
                      <a:endParaRPr lang="en-GB" sz="2400" dirty="0" smtClean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299831"/>
                  </a:ext>
                </a:extLst>
              </a:tr>
              <a:tr h="466641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Diagram the electric field between two charged particles using field line conventions.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234900"/>
                  </a:ext>
                </a:extLst>
              </a:tr>
              <a:tr h="466641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Compare and contrast the force experienced by and motion of a charged particle in an electric field based on field lines.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951501"/>
                  </a:ext>
                </a:extLst>
              </a:tr>
              <a:tr h="466641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Explain the cause of electric fields.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4017666"/>
                  </a:ext>
                </a:extLst>
              </a:tr>
              <a:tr h="454167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Qualitatively discuss electric field strength based on number of field lines and field line density.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6214290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C37C-D8A3-4097-8D03-0B0215583FAC}" type="datetime1">
              <a:rPr lang="en-US" smtClean="0"/>
              <a:t>2/1/2018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2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0" y="685800"/>
            <a:ext cx="9108140" cy="791321"/>
          </a:xfrm>
        </p:spPr>
        <p:txBody>
          <a:bodyPr>
            <a:noAutofit/>
          </a:bodyPr>
          <a:lstStyle/>
          <a:p>
            <a:r>
              <a:rPr lang="en-GB" sz="3600" dirty="0"/>
              <a:t>Electric field definition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u="none" dirty="0" smtClean="0">
                <a:hlinkClick r:id="rId4"/>
              </a:rPr>
              <a:t>Khan Academy</a:t>
            </a:r>
            <a:r>
              <a:rPr lang="en-GB" sz="4800" dirty="0" smtClean="0"/>
              <a:t/>
            </a:r>
            <a:br>
              <a:rPr lang="en-GB" sz="4800" dirty="0" smtClean="0"/>
            </a:br>
            <a:r>
              <a:rPr lang="en-GB" sz="2400" dirty="0">
                <a:hlinkClick r:id="rId5"/>
              </a:rPr>
              <a:t>https://www.khanacademy.org/science/physics/electric-charge-electric-force-and-voltage/electric-field/v/electric-field-definition</a:t>
            </a:r>
            <a:r>
              <a:rPr lang="en-GB" sz="1000" dirty="0" smtClean="0">
                <a:hlinkClick r:id="rId6"/>
              </a:rPr>
              <a:t/>
            </a:r>
            <a:br>
              <a:rPr lang="en-GB" sz="1000" dirty="0" smtClean="0">
                <a:hlinkClick r:id="rId6"/>
              </a:rPr>
            </a:b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Electric field definition Electric charge, field, and pote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7205" y="1962803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49614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0" y="685800"/>
            <a:ext cx="9108140" cy="791321"/>
          </a:xfrm>
        </p:spPr>
        <p:txBody>
          <a:bodyPr>
            <a:noAutofit/>
          </a:bodyPr>
          <a:lstStyle/>
          <a:p>
            <a:r>
              <a:rPr lang="en-GB" sz="4000" b="1" dirty="0"/>
              <a:t>Electric field </a:t>
            </a:r>
            <a:r>
              <a:rPr lang="en-GB" sz="4000" b="1" dirty="0" smtClean="0"/>
              <a:t>direction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u="none" dirty="0" smtClean="0">
                <a:hlinkClick r:id="rId4"/>
              </a:rPr>
              <a:t>Khan Academy</a:t>
            </a:r>
            <a:r>
              <a:rPr lang="en-GB" sz="4800" dirty="0" smtClean="0"/>
              <a:t/>
            </a:r>
            <a:br>
              <a:rPr lang="en-GB" sz="4800" dirty="0" smtClean="0"/>
            </a:br>
            <a:r>
              <a:rPr lang="en-GB" sz="2400" dirty="0">
                <a:hlinkClick r:id="rId5"/>
              </a:rPr>
              <a:t>https://www.khanacademy.org/science/physics/electric-charge-electric-force-and-voltage/electric-field/v/electric-field-direction</a:t>
            </a:r>
            <a:r>
              <a:rPr lang="en-GB" sz="1000" dirty="0" smtClean="0">
                <a:hlinkClick r:id="rId6"/>
              </a:rPr>
              <a:t/>
            </a:r>
            <a:br>
              <a:rPr lang="en-GB" sz="1000" dirty="0" smtClean="0">
                <a:hlinkClick r:id="rId6"/>
              </a:rPr>
            </a:b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Electric field direction Electric charge, field, and potent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7979" y="1811242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59648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0" y="685800"/>
            <a:ext cx="9108140" cy="791321"/>
          </a:xfrm>
        </p:spPr>
        <p:txBody>
          <a:bodyPr>
            <a:noAutofit/>
          </a:bodyPr>
          <a:lstStyle/>
          <a:p>
            <a:r>
              <a:rPr lang="en-GB" sz="2800" b="1" dirty="0"/>
              <a:t>Magnitude of electric field created by a charge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u="none" dirty="0" smtClean="0">
                <a:hlinkClick r:id="rId4"/>
              </a:rPr>
              <a:t>Khan Academy</a:t>
            </a:r>
            <a:r>
              <a:rPr lang="en-GB" sz="4800" dirty="0" smtClean="0"/>
              <a:t/>
            </a:r>
            <a:br>
              <a:rPr lang="en-GB" sz="4800" dirty="0" smtClean="0"/>
            </a:br>
            <a:r>
              <a:rPr lang="en-GB" sz="2000" dirty="0">
                <a:hlinkClick r:id="rId5"/>
              </a:rPr>
              <a:t>https://www.khanacademy.org/science/physics/electric-charge-electric-force-and-voltage/electric-field/v/magnitude-of-electric-field-created-by-a-charge</a:t>
            </a:r>
            <a:r>
              <a:rPr lang="en-GB" sz="1000" dirty="0" smtClean="0">
                <a:hlinkClick r:id="rId6"/>
              </a:rPr>
              <a:t/>
            </a:r>
            <a:br>
              <a:rPr lang="en-GB" sz="1000" dirty="0" smtClean="0">
                <a:hlinkClick r:id="rId6"/>
              </a:rPr>
            </a:b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Magnitude of electric field created by a charge Physics Kh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7205" y="1833013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77421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Electric Field Simulator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http://www.physicsclassroom.com/Physics-Interactives/Static-Electricity/Electric-Field-Lines/Electric-Field-Lines-Interactive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81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 descr="http://www.physicsclassroom.com/Class/estatics/u8l4c3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17"/>
          <a:stretch/>
        </p:blipFill>
        <p:spPr bwMode="auto">
          <a:xfrm>
            <a:off x="111551" y="914400"/>
            <a:ext cx="895326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5784" y="563880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http://www.physicsclassroom.com/class/estatics/Lesson-4/Electric-Field-Lines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25071" y="4227389"/>
            <a:ext cx="77255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Which has the largest quantity of charge? A, B or C?</a:t>
            </a:r>
          </a:p>
          <a:p>
            <a:r>
              <a:rPr lang="en-GB" sz="2800" dirty="0" smtClean="0"/>
              <a:t>Which has the smallest </a:t>
            </a:r>
            <a:r>
              <a:rPr lang="en-GB" sz="2800" dirty="0"/>
              <a:t>quantity of charge? </a:t>
            </a:r>
          </a:p>
        </p:txBody>
      </p:sp>
    </p:spTree>
    <p:extLst>
      <p:ext uri="{BB962C8B-B14F-4D97-AF65-F5344CB8AC3E}">
        <p14:creationId xmlns:p14="http://schemas.microsoft.com/office/powerpoint/2010/main" val="975790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27DF-B3CF-4991-B167-6FC8F3EDAC73}" type="datetime1">
              <a:rPr lang="en-US" smtClean="0"/>
              <a:t>2/1/2018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26" name="Picture 2" descr="http://www.physicsclassroom.com/Class/estatics/u8l4c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1" y="914400"/>
            <a:ext cx="895326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5784" y="563880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http://www.physicsclassroom.com/class/estatics/Lesson-4/Electric-Field-Lines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347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DAE074-5A1D-45EA-92A0-DAEDB483E684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4CBB1FF-AF4B-42E0-9498-D11CD41513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A8489A4-04B3-4A28-AEA3-B8B5491E4C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16108</TotalTime>
  <Words>323</Words>
  <Application>Microsoft Office PowerPoint</Application>
  <PresentationFormat>On-screen Show (4:3)</PresentationFormat>
  <Paragraphs>88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宋体</vt:lpstr>
      <vt:lpstr>Arial</vt:lpstr>
      <vt:lpstr>Calibri</vt:lpstr>
      <vt:lpstr>Office Theme</vt:lpstr>
      <vt:lpstr>Review of Previous Lesson</vt:lpstr>
      <vt:lpstr>Electric Fields</vt:lpstr>
      <vt:lpstr>Learning Objectives</vt:lpstr>
      <vt:lpstr>Electric field definition Khan Academy https://www.khanacademy.org/science/physics/electric-charge-electric-force-and-voltage/electric-field/v/electric-field-definition </vt:lpstr>
      <vt:lpstr>Electric field direction Khan Academy https://www.khanacademy.org/science/physics/electric-charge-electric-force-and-voltage/electric-field/v/electric-field-direction </vt:lpstr>
      <vt:lpstr>Magnitude of electric field created by a charge Khan Academy https://www.khanacademy.org/science/physics/electric-charge-electric-force-and-voltage/electric-field/v/magnitude-of-electric-field-created-by-a-charge </vt:lpstr>
      <vt:lpstr>Electric Field Simulator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&amp; Solutions:</vt:lpstr>
      <vt:lpstr>Grade yourself.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Scientific Measurement</dc:title>
  <dc:creator>kelsey</dc:creator>
  <cp:lastModifiedBy>Neill Lee</cp:lastModifiedBy>
  <cp:revision>168</cp:revision>
  <cp:lastPrinted>2018-01-29T07:37:44Z</cp:lastPrinted>
  <dcterms:created xsi:type="dcterms:W3CDTF">2013-08-11T17:18:06Z</dcterms:created>
  <dcterms:modified xsi:type="dcterms:W3CDTF">2018-02-01T09:41:18Z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f6583c4f-00e7-45cc-b937-85fcf6a9454a</vt:lpwstr>
  </property>
  <property fmtid="{D5CDD505-2E9C-101B-9397-08002B2CF9AE}" pid="4" name="Order">
    <vt:r8>3200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