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5" r:id="rId5"/>
    <p:sldId id="256" r:id="rId6"/>
    <p:sldId id="308" r:id="rId7"/>
    <p:sldId id="309" r:id="rId8"/>
    <p:sldId id="310" r:id="rId9"/>
    <p:sldId id="315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4DBD-0962-4837-A72E-F40FCE5E040A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3E60-415B-4E1B-B5A9-238C6E3CE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2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B360F-AF66-4FC6-B955-58369494E5CC}" type="datetimeFigureOut">
              <a:rPr lang="en-US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00570-90D0-4E55-9D13-65AC5BF9B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0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B58D-221F-4C30-95E8-B4A3AFFF3FF5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2B1-CAB5-401D-9D77-07E796A32E82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420A-7C74-4B11-969B-7E97C6A57024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27DF-B3CF-4991-B167-6FC8F3EDAC73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CAFD-9BBA-4870-8C0F-67AF5898D5D7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A6B5-F825-47CD-9DB4-DAD0694DEA11}" type="datetime1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BED4-B875-47BE-A5CB-B0E5260FC3D3}" type="datetime1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1DD8-DCF6-4521-959C-899BDE366968}" type="datetime1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BFB-61BF-44BB-91D0-3C3CD9A4BD55}" type="datetime1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1A50-0286-466E-A01F-BDC544CCA2C2}" type="datetime1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502A-390A-4CB2-B620-A966A79B1C4B}" type="datetime1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799" y="-13446"/>
            <a:ext cx="1564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1CF7-796C-4949-82A7-61C900EEF3CC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88766"/>
            <a:ext cx="57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3BFE-33EE-4848-8701-91B1B607C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NXMgvrS8Gr8" TargetMode="External"/><Relationship Id="rId4" Type="http://schemas.openxmlformats.org/officeDocument/2006/relationships/hyperlink" Target="https://www.youtube.com/channel/UC4a-Gbdw7vOaccHmFo40b9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ftschools.com/quizzes/science/static_electricity/quiz5026.html" TargetMode="External"/><Relationship Id="rId3" Type="http://schemas.openxmlformats.org/officeDocument/2006/relationships/hyperlink" Target="http://www.mcqlearn.com/physics/g10/electric-charge-mcqs.php" TargetMode="External"/><Relationship Id="rId7" Type="http://schemas.openxmlformats.org/officeDocument/2006/relationships/hyperlink" Target="http://www.ducksters.com/science/quiz/static_electricity_questions.php" TargetMode="External"/><Relationship Id="rId2" Type="http://schemas.openxmlformats.org/officeDocument/2006/relationships/hyperlink" Target="http://www.mcqslearn.com/a-level/physics/mcq/electric-field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-for-champions.com/science/mini-quiz_electrical_charges.htm#.WmmWv6iWbIU" TargetMode="External"/><Relationship Id="rId5" Type="http://schemas.openxmlformats.org/officeDocument/2006/relationships/hyperlink" Target="http://www.jbgrimes.myclassupdates.com/id76.html" TargetMode="External"/><Relationship Id="rId4" Type="http://schemas.openxmlformats.org/officeDocument/2006/relationships/hyperlink" Target="https://www.introduction-to-physics.com/electric-charge-quiz.html" TargetMode="External"/><Relationship Id="rId9" Type="http://schemas.openxmlformats.org/officeDocument/2006/relationships/hyperlink" Target="http://www.stmary.ws/HighSchool/Physics/home/review/electricity/ElectricCharges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mary.ws/HighSchool/Physics/home/review/electricity/ElectricCharges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Previous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State </a:t>
            </a:r>
            <a:r>
              <a:rPr lang="en-US" altLang="zh-CN" dirty="0"/>
              <a:t>as many Vocabulary words and Learning Objectives that you remember from the last lesson as you can</a:t>
            </a:r>
            <a:r>
              <a:rPr lang="en-US" altLang="zh-CN" dirty="0" smtClean="0"/>
              <a:t>.</a:t>
            </a:r>
          </a:p>
          <a:p>
            <a:r>
              <a:rPr lang="en-US" dirty="0" smtClean="0"/>
              <a:t>Remember </a:t>
            </a:r>
            <a:r>
              <a:rPr lang="en-US" dirty="0"/>
              <a:t>to grade yourself from </a:t>
            </a:r>
            <a:r>
              <a:rPr lang="en-US"/>
              <a:t>0 </a:t>
            </a:r>
            <a:r>
              <a:rPr lang="en-US" smtClean="0"/>
              <a:t>- </a:t>
            </a:r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B9B0-8DF1-458A-B976-91BBE8147B65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</a:t>
            </a:r>
            <a:r>
              <a:rPr lang="en-GB" dirty="0" smtClean="0"/>
              <a:t>lectric Charge, Quantization &amp; </a:t>
            </a:r>
            <a:r>
              <a:rPr lang="en-GB" smtClean="0"/>
              <a:t>Electric Force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GB" dirty="0"/>
              <a:t>Electrostatics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258A-3221-4327-826D-5D95D7AF0721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/>
          </a:bodyPr>
          <a:lstStyle/>
          <a:p>
            <a:r>
              <a:rPr lang="en-GB" sz="3600" dirty="0"/>
              <a:t>Learning Objectives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95539"/>
              </p:ext>
            </p:extLst>
          </p:nvPr>
        </p:nvGraphicFramePr>
        <p:xfrm>
          <a:off x="341300" y="838200"/>
          <a:ext cx="8458199" cy="361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46664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Content:</a:t>
                      </a:r>
                      <a:endParaRPr lang="en-GB" sz="2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aseline="0" dirty="0" smtClean="0"/>
                        <a:t>Start</a:t>
                      </a:r>
                      <a:endParaRPr lang="en-GB" sz="2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End</a:t>
                      </a:r>
                      <a:endParaRPr lang="en-GB" sz="2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46664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Define electric charge.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148290"/>
                  </a:ext>
                </a:extLst>
              </a:tr>
              <a:tr h="76136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Identify the charge magnitude of protons, electrons and neutrons</a:t>
                      </a:r>
                      <a:r>
                        <a:rPr lang="en-GB" sz="2000" baseline="0" dirty="0" smtClean="0"/>
                        <a:t> and discuss quantization.</a:t>
                      </a:r>
                      <a:endParaRPr lang="en-GB" sz="2000" dirty="0" smtClean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746284"/>
                  </a:ext>
                </a:extLst>
              </a:tr>
              <a:tr h="362757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Define electric force.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8637"/>
                  </a:ext>
                </a:extLst>
              </a:tr>
              <a:tr h="76136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Identify and explain how the electric force acts on various charges including magnitude and direction.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608973"/>
                  </a:ext>
                </a:extLst>
              </a:tr>
              <a:tr h="76136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Recognize F</a:t>
                      </a:r>
                      <a:r>
                        <a:rPr lang="en-GB" sz="2000" baseline="-25000" dirty="0" smtClean="0"/>
                        <a:t>12</a:t>
                      </a:r>
                      <a:r>
                        <a:rPr lang="en-GB" sz="2000" dirty="0" smtClean="0"/>
                        <a:t> = F</a:t>
                      </a:r>
                      <a:r>
                        <a:rPr lang="en-GB" sz="2000" baseline="-25000" dirty="0" smtClean="0"/>
                        <a:t>21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966988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C37C-D8A3-4097-8D03-0B0215583FAC}" type="datetime1">
              <a:rPr lang="en-US" smtClean="0"/>
              <a:t>2/5/2018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" y="685800"/>
            <a:ext cx="9108140" cy="791321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Electrostatics (part 1): Introduction to Charge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u="none" dirty="0">
                <a:hlinkClick r:id="rId4"/>
              </a:rPr>
              <a:t>Khan Academy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>
                <a:hlinkClick r:id="rId5"/>
              </a:rPr>
              <a:t>https://www.youtube.com/watch?v=NXMgvrS8Gr8</a:t>
            </a:r>
            <a:r>
              <a:rPr lang="en-GB" sz="1200" dirty="0">
                <a:hlinkClick r:id="rId5"/>
              </a:rPr>
              <a:t/>
            </a:r>
            <a:br>
              <a:rPr lang="en-GB" sz="1200" dirty="0">
                <a:hlinkClick r:id="rId5"/>
              </a:rPr>
            </a:b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27DF-B3CF-4991-B167-6FC8F3EDAC73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electric_charg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625" y="1600200"/>
            <a:ext cx="8034338" cy="4525963"/>
          </a:xfrm>
        </p:spPr>
      </p:pic>
    </p:spTree>
    <p:extLst>
      <p:ext uri="{BB962C8B-B14F-4D97-AF65-F5344CB8AC3E}">
        <p14:creationId xmlns:p14="http://schemas.microsoft.com/office/powerpoint/2010/main" val="28642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&amp; Solutions: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GB" dirty="0" smtClean="0"/>
              <a:t>Electric Charge:</a:t>
            </a:r>
          </a:p>
          <a:p>
            <a:pPr lvl="1"/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www.mcqslearn.com/a-level/physics/mcq/electric-field.php</a:t>
            </a:r>
            <a:endParaRPr lang="en-GB" sz="2000" dirty="0" smtClean="0"/>
          </a:p>
          <a:p>
            <a:pPr lvl="1"/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www.mcqlearn.com/physics/g10/electric-charge-mcqs.php</a:t>
            </a:r>
            <a:endParaRPr lang="en-GB" sz="2000" dirty="0" smtClean="0"/>
          </a:p>
          <a:p>
            <a:pPr lvl="1"/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www.introduction-to-physics.com/electric-charge-quiz.html</a:t>
            </a:r>
            <a:endParaRPr lang="en-GB" sz="2000" dirty="0" smtClean="0"/>
          </a:p>
          <a:p>
            <a:pPr lvl="1"/>
            <a:r>
              <a:rPr lang="en-GB" sz="2000" dirty="0">
                <a:hlinkClick r:id="rId5"/>
              </a:rPr>
              <a:t>http://</a:t>
            </a:r>
            <a:r>
              <a:rPr lang="en-GB" sz="2000" dirty="0" smtClean="0">
                <a:hlinkClick r:id="rId5"/>
              </a:rPr>
              <a:t>www.jbgrimes.myclassupdates.com/id76.html</a:t>
            </a:r>
            <a:endParaRPr lang="en-GB" sz="2000" dirty="0" smtClean="0"/>
          </a:p>
          <a:p>
            <a:pPr lvl="2"/>
            <a:r>
              <a:rPr lang="en-GB" sz="1600" dirty="0" smtClean="0"/>
              <a:t>Entering any 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&amp; Last Name &amp; any period seems to work.</a:t>
            </a:r>
          </a:p>
          <a:p>
            <a:pPr lvl="1"/>
            <a:r>
              <a:rPr lang="en-GB" sz="2000" dirty="0">
                <a:hlinkClick r:id="rId6"/>
              </a:rPr>
              <a:t>http://www.school-for-champions.com/science/mini-quiz_electrical_charges.htm#.</a:t>
            </a:r>
            <a:r>
              <a:rPr lang="en-GB" sz="2000" dirty="0" smtClean="0">
                <a:hlinkClick r:id="rId6"/>
              </a:rPr>
              <a:t>WmmWv6iWbIU</a:t>
            </a:r>
            <a:endParaRPr lang="en-GB" sz="2000" dirty="0" smtClean="0"/>
          </a:p>
          <a:p>
            <a:pPr lvl="1"/>
            <a:r>
              <a:rPr lang="en-GB" sz="2000" dirty="0">
                <a:hlinkClick r:id="rId7"/>
              </a:rPr>
              <a:t>http://</a:t>
            </a:r>
            <a:r>
              <a:rPr lang="en-GB" sz="2000" dirty="0" smtClean="0">
                <a:hlinkClick r:id="rId7"/>
              </a:rPr>
              <a:t>www.ducksters.com/science/quiz/static_electricity_questions.php</a:t>
            </a:r>
            <a:endParaRPr lang="en-GB" sz="2000" dirty="0" smtClean="0"/>
          </a:p>
          <a:p>
            <a:pPr lvl="1"/>
            <a:r>
              <a:rPr lang="en-GB" sz="2000" dirty="0">
                <a:hlinkClick r:id="rId8"/>
              </a:rPr>
              <a:t>http://</a:t>
            </a:r>
            <a:r>
              <a:rPr lang="en-GB" sz="2000" dirty="0" smtClean="0">
                <a:hlinkClick r:id="rId8"/>
              </a:rPr>
              <a:t>www.softschools.com/quizzes/science/static_electricity/quiz5026.html</a:t>
            </a:r>
            <a:endParaRPr lang="en-GB" sz="2000" dirty="0" smtClean="0"/>
          </a:p>
          <a:p>
            <a:pPr lvl="1"/>
            <a:r>
              <a:rPr lang="en-GB" sz="2000" dirty="0">
                <a:hlinkClick r:id="rId9"/>
              </a:rPr>
              <a:t>http://</a:t>
            </a:r>
            <a:r>
              <a:rPr lang="en-GB" sz="2000" dirty="0" smtClean="0">
                <a:hlinkClick r:id="rId9"/>
              </a:rPr>
              <a:t>www.stmary.ws/HighSchool/Physics/home/review/electricity/ElectricCharges.htm</a:t>
            </a:r>
            <a:endParaRPr lang="en-GB" sz="2000" dirty="0" smtClean="0"/>
          </a:p>
          <a:p>
            <a:pPr lvl="1"/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27DF-B3CF-4991-B167-6FC8F3EDAC73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&amp; Solutions: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GB" dirty="0" smtClean="0"/>
              <a:t>Quantization:</a:t>
            </a:r>
          </a:p>
          <a:p>
            <a:pPr lvl="1"/>
            <a:r>
              <a:rPr lang="en-GB" sz="200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www.stmary.ws/HighSchool/Physics/home/review/electricity/ElectricCharges.htm</a:t>
            </a:r>
            <a:endParaRPr lang="en-GB" sz="2000" dirty="0" smtClean="0"/>
          </a:p>
          <a:p>
            <a:pPr lvl="1"/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27DF-B3CF-4991-B167-6FC8F3EDAC73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9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Grade yourself.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Grade yourself on the vocabulary and learning objectives of the </a:t>
            </a:r>
            <a:r>
              <a:rPr lang="en-GB" dirty="0" smtClean="0"/>
              <a:t>presentation.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2AF9-814C-4A0B-9CED-2AAF329D6604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3BFE-33EE-4848-8701-91B1B607C4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718335317324FBA289608C9896D4C" ma:contentTypeVersion="0" ma:contentTypeDescription="Create a new document." ma:contentTypeScope="" ma:versionID="07b72504a7456c81c0b758dd1da3d7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CBB1FF-AF4B-42E0-9498-D11CD4151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A8489A4-04B3-4A28-AEA3-B8B5491E4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DAE074-5A1D-45EA-92A0-DAEDB483E684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12789</TotalTime>
  <Words>180</Words>
  <Application>Microsoft Office PowerPoint</Application>
  <PresentationFormat>On-screen Show (4:3)</PresentationFormat>
  <Paragraphs>45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Theme</vt:lpstr>
      <vt:lpstr>Review of Previous Lesson</vt:lpstr>
      <vt:lpstr>Electric Charge, Quantization &amp; Electric Force  </vt:lpstr>
      <vt:lpstr>Learning Objectives</vt:lpstr>
      <vt:lpstr>Electrostatics (part 1): Introduction to Charge Khan Academy https://www.youtube.com/watch?v=NXMgvrS8Gr8 </vt:lpstr>
      <vt:lpstr>Problems &amp; Solutions:</vt:lpstr>
      <vt:lpstr>Problems &amp; Solutions:</vt:lpstr>
      <vt:lpstr>Grade yourself.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Scientific Measurement</dc:title>
  <dc:creator>kelsey</dc:creator>
  <cp:lastModifiedBy>Neill Lee</cp:lastModifiedBy>
  <cp:revision>142</cp:revision>
  <cp:lastPrinted>2018-02-05T04:51:27Z</cp:lastPrinted>
  <dcterms:created xsi:type="dcterms:W3CDTF">2013-08-11T17:18:06Z</dcterms:created>
  <dcterms:modified xsi:type="dcterms:W3CDTF">2018-02-05T04:52:48Z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0x010100CEB718335317324FBA289608C9896D4C</vt:lpwstr>
  </property>
  <property fmtid="{D5CDD505-2E9C-101B-9397-08002B2CF9AE}" pid="3" name="_dlc_DocIdItemGuid">
    <vt:lpwstr>f6583c4f-00e7-45cc-b937-85fcf6a9454a</vt:lpwstr>
  </property>
  <property fmtid="{D5CDD505-2E9C-101B-9397-08002B2CF9AE}" pid="4" name="Order">
    <vt:r8>3200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