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handoutMasterIdLst>
    <p:handoutMasterId r:id="rId19"/>
  </p:handoutMasterIdLst>
  <p:sldIdLst>
    <p:sldId id="256" r:id="rId2"/>
    <p:sldId id="265" r:id="rId3"/>
    <p:sldId id="269" r:id="rId4"/>
    <p:sldId id="270" r:id="rId5"/>
    <p:sldId id="283" r:id="rId6"/>
    <p:sldId id="271" r:id="rId7"/>
    <p:sldId id="273" r:id="rId8"/>
    <p:sldId id="272" r:id="rId9"/>
    <p:sldId id="284" r:id="rId10"/>
    <p:sldId id="288" r:id="rId11"/>
    <p:sldId id="289" r:id="rId12"/>
    <p:sldId id="287" r:id="rId13"/>
    <p:sldId id="274" r:id="rId14"/>
    <p:sldId id="282" r:id="rId15"/>
    <p:sldId id="285" r:id="rId16"/>
    <p:sldId id="286" r:id="rId17"/>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32"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6449575-FEEE-4C6F-9C53-555E2D11F056}"/>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GB"/>
          </a:p>
        </p:txBody>
      </p:sp>
      <p:sp>
        <p:nvSpPr>
          <p:cNvPr id="12291" name="Rectangle 3">
            <a:extLst>
              <a:ext uri="{FF2B5EF4-FFF2-40B4-BE49-F238E27FC236}">
                <a16:creationId xmlns:a16="http://schemas.microsoft.com/office/drawing/2014/main" id="{827E4E22-4392-4EB4-B4C4-B02D8E9C51A1}"/>
              </a:ext>
            </a:extLst>
          </p:cNvPr>
          <p:cNvSpPr>
            <a:spLocks noGrp="1" noChangeArrowheads="1"/>
          </p:cNvSpPr>
          <p:nvPr>
            <p:ph type="dt" sz="quarter"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GB"/>
          </a:p>
        </p:txBody>
      </p:sp>
      <p:sp>
        <p:nvSpPr>
          <p:cNvPr id="12292" name="Rectangle 4">
            <a:extLst>
              <a:ext uri="{FF2B5EF4-FFF2-40B4-BE49-F238E27FC236}">
                <a16:creationId xmlns:a16="http://schemas.microsoft.com/office/drawing/2014/main" id="{FC532A08-36E5-4715-98D1-99D590FED74F}"/>
              </a:ext>
            </a:extLst>
          </p:cNvPr>
          <p:cNvSpPr>
            <a:spLocks noGrp="1" noChangeArrowheads="1"/>
          </p:cNvSpPr>
          <p:nvPr>
            <p:ph type="ftr" sz="quarter" idx="2"/>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GB"/>
          </a:p>
        </p:txBody>
      </p:sp>
      <p:sp>
        <p:nvSpPr>
          <p:cNvPr id="12293" name="Rectangle 5">
            <a:extLst>
              <a:ext uri="{FF2B5EF4-FFF2-40B4-BE49-F238E27FC236}">
                <a16:creationId xmlns:a16="http://schemas.microsoft.com/office/drawing/2014/main" id="{6A543040-8C08-4A73-8139-1E55A80D9DFC}"/>
              </a:ext>
            </a:extLst>
          </p:cNvPr>
          <p:cNvSpPr>
            <a:spLocks noGrp="1" noChangeArrowheads="1"/>
          </p:cNvSpPr>
          <p:nvPr>
            <p:ph type="sldNum" sz="quarter" idx="3"/>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8021703-93E9-47C3-9216-B374FEBB80F3}"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94942BCD-90CB-4E6A-A872-33346DE19858}"/>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GB"/>
          </a:p>
        </p:txBody>
      </p:sp>
      <p:sp>
        <p:nvSpPr>
          <p:cNvPr id="13315" name="Rectangle 3">
            <a:extLst>
              <a:ext uri="{FF2B5EF4-FFF2-40B4-BE49-F238E27FC236}">
                <a16:creationId xmlns:a16="http://schemas.microsoft.com/office/drawing/2014/main" id="{5D1C477B-571C-4C11-A329-21C1BA210792}"/>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GB"/>
          </a:p>
        </p:txBody>
      </p:sp>
      <p:sp>
        <p:nvSpPr>
          <p:cNvPr id="3076" name="Rectangle 4">
            <a:extLst>
              <a:ext uri="{FF2B5EF4-FFF2-40B4-BE49-F238E27FC236}">
                <a16:creationId xmlns:a16="http://schemas.microsoft.com/office/drawing/2014/main" id="{D8D873CE-B1C7-4C35-99A3-74C6A80F73A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a:extLst>
              <a:ext uri="{FF2B5EF4-FFF2-40B4-BE49-F238E27FC236}">
                <a16:creationId xmlns:a16="http://schemas.microsoft.com/office/drawing/2014/main" id="{2AA41C3A-D510-46A9-A152-E7F420823C4B}"/>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3318" name="Rectangle 6">
            <a:extLst>
              <a:ext uri="{FF2B5EF4-FFF2-40B4-BE49-F238E27FC236}">
                <a16:creationId xmlns:a16="http://schemas.microsoft.com/office/drawing/2014/main" id="{7287E770-7C7C-42B4-BF9D-8CAF65E8783E}"/>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GB"/>
          </a:p>
        </p:txBody>
      </p:sp>
      <p:sp>
        <p:nvSpPr>
          <p:cNvPr id="13319" name="Rectangle 7">
            <a:extLst>
              <a:ext uri="{FF2B5EF4-FFF2-40B4-BE49-F238E27FC236}">
                <a16:creationId xmlns:a16="http://schemas.microsoft.com/office/drawing/2014/main" id="{4C9633C4-83C0-4071-85E9-EF698F4A52F8}"/>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1ADC420-FDAC-49DF-9CF7-895E23BA4A8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8737BDC1-874B-4B41-AF42-9EB5115B713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86A585-FB52-4209-99BA-94A7E07F0A09}" type="slidenum">
              <a:rPr lang="en-GB" altLang="en-US"/>
              <a:pPr>
                <a:spcBef>
                  <a:spcPct val="0"/>
                </a:spcBef>
              </a:pPr>
              <a:t>1</a:t>
            </a:fld>
            <a:endParaRPr lang="en-GB" altLang="en-US"/>
          </a:p>
        </p:txBody>
      </p:sp>
      <p:sp>
        <p:nvSpPr>
          <p:cNvPr id="6147" name="Rectangle 2">
            <a:extLst>
              <a:ext uri="{FF2B5EF4-FFF2-40B4-BE49-F238E27FC236}">
                <a16:creationId xmlns:a16="http://schemas.microsoft.com/office/drawing/2014/main" id="{E1E69FBD-9222-4D53-9360-EFF15F6E7ABD}"/>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52CF2AF7-26B6-4B40-AC2E-08524E442D6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4B6CB9E-07B4-4B11-ACCF-7EA64142732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25322C2-4FB4-427C-991C-6BFA9B8FC3D0}" type="slidenum">
              <a:rPr lang="en-GB" altLang="en-US"/>
              <a:pPr>
                <a:spcBef>
                  <a:spcPct val="0"/>
                </a:spcBef>
              </a:pPr>
              <a:t>2</a:t>
            </a:fld>
            <a:endParaRPr lang="en-GB" altLang="en-US"/>
          </a:p>
        </p:txBody>
      </p:sp>
      <p:sp>
        <p:nvSpPr>
          <p:cNvPr id="8195" name="Rectangle 2">
            <a:extLst>
              <a:ext uri="{FF2B5EF4-FFF2-40B4-BE49-F238E27FC236}">
                <a16:creationId xmlns:a16="http://schemas.microsoft.com/office/drawing/2014/main" id="{FE58D8C2-D52C-4221-9B90-2553EF6AE32E}"/>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C3111E5E-B9CD-475C-93FC-466FE71B68A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rgbClr val="32324A"/>
            </a:gs>
          </a:gsLst>
          <a:lin ang="2700000" scaled="1"/>
        </a:gradFill>
        <a:effectLst/>
      </p:bgPr>
    </p:bg>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7CB05B95-D30E-4970-893E-A49015FD7229}"/>
              </a:ext>
            </a:extLst>
          </p:cNvPr>
          <p:cNvGrpSpPr>
            <a:grpSpLocks/>
          </p:cNvGrpSpPr>
          <p:nvPr/>
        </p:nvGrpSpPr>
        <p:grpSpPr bwMode="auto">
          <a:xfrm>
            <a:off x="-498475" y="1311275"/>
            <a:ext cx="10429875" cy="5908675"/>
            <a:chOff x="-313" y="824"/>
            <a:chExt cx="6570" cy="3722"/>
          </a:xfrm>
        </p:grpSpPr>
        <p:sp>
          <p:nvSpPr>
            <p:cNvPr id="5" name="Rectangle 3">
              <a:extLst>
                <a:ext uri="{FF2B5EF4-FFF2-40B4-BE49-F238E27FC236}">
                  <a16:creationId xmlns:a16="http://schemas.microsoft.com/office/drawing/2014/main" id="{D99A519A-3340-4D48-A19F-FC865F142D85}"/>
                </a:ext>
              </a:extLst>
            </p:cNvPr>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6" name="Rectangle 4">
              <a:extLst>
                <a:ext uri="{FF2B5EF4-FFF2-40B4-BE49-F238E27FC236}">
                  <a16:creationId xmlns:a16="http://schemas.microsoft.com/office/drawing/2014/main" id="{01C0D67F-9771-4E1F-846B-6F4E75DCC85B}"/>
                </a:ext>
              </a:extLst>
            </p:cNvPr>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7" name="Rectangle 5">
              <a:extLst>
                <a:ext uri="{FF2B5EF4-FFF2-40B4-BE49-F238E27FC236}">
                  <a16:creationId xmlns:a16="http://schemas.microsoft.com/office/drawing/2014/main" id="{AEAF6DF5-69FC-430D-B84A-9F03691AC6A8}"/>
                </a:ext>
              </a:extLst>
            </p:cNvPr>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8" name="Rectangle 6">
              <a:extLst>
                <a:ext uri="{FF2B5EF4-FFF2-40B4-BE49-F238E27FC236}">
                  <a16:creationId xmlns:a16="http://schemas.microsoft.com/office/drawing/2014/main" id="{09F36507-E4DB-49B1-A178-FE0A017ECA8D}"/>
                </a:ext>
              </a:extLst>
            </p:cNvPr>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9" name="Rectangle 7">
              <a:extLst>
                <a:ext uri="{FF2B5EF4-FFF2-40B4-BE49-F238E27FC236}">
                  <a16:creationId xmlns:a16="http://schemas.microsoft.com/office/drawing/2014/main" id="{F08D72DE-A262-4772-9B49-3268B69BCA55}"/>
                </a:ext>
              </a:extLst>
            </p:cNvPr>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10" name="Rectangle 8">
              <a:extLst>
                <a:ext uri="{FF2B5EF4-FFF2-40B4-BE49-F238E27FC236}">
                  <a16:creationId xmlns:a16="http://schemas.microsoft.com/office/drawing/2014/main" id="{9CB761D8-20FA-4D70-90FF-9C4E4712B3E5}"/>
                </a:ext>
              </a:extLst>
            </p:cNvPr>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11" name="Rectangle 9">
              <a:extLst>
                <a:ext uri="{FF2B5EF4-FFF2-40B4-BE49-F238E27FC236}">
                  <a16:creationId xmlns:a16="http://schemas.microsoft.com/office/drawing/2014/main" id="{D693EC2A-31F2-4F29-B453-C25F0A71E3B0}"/>
                </a:ext>
              </a:extLst>
            </p:cNvPr>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12" name="Rectangle 10">
              <a:extLst>
                <a:ext uri="{FF2B5EF4-FFF2-40B4-BE49-F238E27FC236}">
                  <a16:creationId xmlns:a16="http://schemas.microsoft.com/office/drawing/2014/main" id="{A93F0014-0E7C-4EAF-B851-9553D6C7B383}"/>
                </a:ext>
              </a:extLst>
            </p:cNvPr>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13" name="Rectangle 11">
              <a:extLst>
                <a:ext uri="{FF2B5EF4-FFF2-40B4-BE49-F238E27FC236}">
                  <a16:creationId xmlns:a16="http://schemas.microsoft.com/office/drawing/2014/main" id="{D6AAD21A-01E5-468A-A603-234704A67F8C}"/>
                </a:ext>
              </a:extLst>
            </p:cNvPr>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14" name="Rectangle 12">
              <a:extLst>
                <a:ext uri="{FF2B5EF4-FFF2-40B4-BE49-F238E27FC236}">
                  <a16:creationId xmlns:a16="http://schemas.microsoft.com/office/drawing/2014/main" id="{1CF7D09C-FF3F-4535-98D3-EE7BCCB2D945}"/>
                </a:ext>
              </a:extLst>
            </p:cNvPr>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15" name="Rectangle 13">
              <a:extLst>
                <a:ext uri="{FF2B5EF4-FFF2-40B4-BE49-F238E27FC236}">
                  <a16:creationId xmlns:a16="http://schemas.microsoft.com/office/drawing/2014/main" id="{504D8D3B-D510-4DAF-BA71-6493646E673C}"/>
                </a:ext>
              </a:extLst>
            </p:cNvPr>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16" name="Rectangle 14">
              <a:extLst>
                <a:ext uri="{FF2B5EF4-FFF2-40B4-BE49-F238E27FC236}">
                  <a16:creationId xmlns:a16="http://schemas.microsoft.com/office/drawing/2014/main" id="{82AC04FE-B2C3-4690-A7D5-E2661285B2E1}"/>
                </a:ext>
              </a:extLst>
            </p:cNvPr>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17" name="Rectangle 15">
              <a:extLst>
                <a:ext uri="{FF2B5EF4-FFF2-40B4-BE49-F238E27FC236}">
                  <a16:creationId xmlns:a16="http://schemas.microsoft.com/office/drawing/2014/main" id="{A4CD7B82-9FBA-4F10-8D6A-9812F85262C9}"/>
                </a:ext>
              </a:extLst>
            </p:cNvPr>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18" name="Rectangle 16">
              <a:extLst>
                <a:ext uri="{FF2B5EF4-FFF2-40B4-BE49-F238E27FC236}">
                  <a16:creationId xmlns:a16="http://schemas.microsoft.com/office/drawing/2014/main" id="{11E05CD0-6CD0-4DF3-8F24-75B54F8EFDBC}"/>
                </a:ext>
              </a:extLst>
            </p:cNvPr>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19" name="Rectangle 17">
              <a:extLst>
                <a:ext uri="{FF2B5EF4-FFF2-40B4-BE49-F238E27FC236}">
                  <a16:creationId xmlns:a16="http://schemas.microsoft.com/office/drawing/2014/main" id="{9F98DADA-3594-4B22-9475-931E4DB08F29}"/>
                </a:ext>
              </a:extLst>
            </p:cNvPr>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a:noFill/>
            </a:ln>
            <a:effectLst/>
          </p:spPr>
          <p:txBody>
            <a:bodyPr rot="10800000" vert="eaVert"/>
            <a:lstStyle/>
            <a:p>
              <a:pPr algn="ctr" eaLnBrk="1" hangingPunct="1">
                <a:defRPr/>
              </a:pPr>
              <a:endParaRPr lang="en-US">
                <a:latin typeface="Arial" charset="0"/>
                <a:cs typeface="+mn-cs"/>
              </a:endParaRPr>
            </a:p>
          </p:txBody>
        </p:sp>
        <p:sp>
          <p:nvSpPr>
            <p:cNvPr id="20" name="Rectangle 18">
              <a:extLst>
                <a:ext uri="{FF2B5EF4-FFF2-40B4-BE49-F238E27FC236}">
                  <a16:creationId xmlns:a16="http://schemas.microsoft.com/office/drawing/2014/main" id="{1EB795EB-FF54-4317-884E-72210AF1071D}"/>
                </a:ext>
              </a:extLst>
            </p:cNvPr>
            <p:cNvSpPr>
              <a:spLocks noChangeArrowheads="1"/>
            </p:cNvSpPr>
            <p:nvPr userDrawn="1"/>
          </p:nvSpPr>
          <p:spPr bwMode="hidden">
            <a:xfrm rot="39991575" flipH="1" flipV="1">
              <a:off x="5371" y="4167"/>
              <a:ext cx="501" cy="6"/>
            </a:xfrm>
            <a:prstGeom prst="rect">
              <a:avLst/>
            </a:prstGeom>
            <a:gradFill rotWithShape="0">
              <a:gsLst>
                <a:gs pos="0">
                  <a:schemeClr val="bg1"/>
                </a:gs>
                <a:gs pos="100000">
                  <a:schemeClr val="bg1">
                    <a:gamma/>
                    <a:shade val="0"/>
                    <a:invGamma/>
                  </a:schemeClr>
                </a:gs>
              </a:gsLst>
              <a:lin ang="2700000" scaled="1"/>
            </a:gradFill>
            <a:ln>
              <a:noFill/>
            </a:ln>
            <a:effectLst/>
          </p:spPr>
          <p:txBody>
            <a:bodyPr rot="10800000" vert="eaVert"/>
            <a:lstStyle/>
            <a:p>
              <a:pPr algn="ctr" eaLnBrk="1" hangingPunct="1">
                <a:defRPr/>
              </a:pPr>
              <a:endParaRPr lang="en-US">
                <a:latin typeface="Arial" charset="0"/>
                <a:cs typeface="+mn-cs"/>
              </a:endParaRPr>
            </a:p>
          </p:txBody>
        </p:sp>
        <p:sp>
          <p:nvSpPr>
            <p:cNvPr id="21" name="Rectangle 19">
              <a:extLst>
                <a:ext uri="{FF2B5EF4-FFF2-40B4-BE49-F238E27FC236}">
                  <a16:creationId xmlns:a16="http://schemas.microsoft.com/office/drawing/2014/main" id="{2AA32383-972B-40C0-8968-9EF00947B3B2}"/>
                </a:ext>
              </a:extLst>
            </p:cNvPr>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p:spPr>
          <p:txBody>
            <a:bodyPr/>
            <a:lstStyle/>
            <a:p>
              <a:pPr algn="ctr" eaLnBrk="1" hangingPunct="1">
                <a:defRPr/>
              </a:pPr>
              <a:endParaRPr lang="en-US">
                <a:latin typeface="Arial" charset="0"/>
                <a:cs typeface="+mn-cs"/>
              </a:endParaRPr>
            </a:p>
          </p:txBody>
        </p:sp>
        <p:sp>
          <p:nvSpPr>
            <p:cNvPr id="22" name="Rectangle 20">
              <a:extLst>
                <a:ext uri="{FF2B5EF4-FFF2-40B4-BE49-F238E27FC236}">
                  <a16:creationId xmlns:a16="http://schemas.microsoft.com/office/drawing/2014/main" id="{126D41F5-851D-4BEF-991B-0BAD8D74A1F5}"/>
                </a:ext>
              </a:extLst>
            </p:cNvPr>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p:spPr>
          <p:txBody>
            <a:bodyPr/>
            <a:lstStyle/>
            <a:p>
              <a:pPr algn="ctr" eaLnBrk="1" hangingPunct="1">
                <a:defRPr/>
              </a:pPr>
              <a:endParaRPr lang="en-US">
                <a:latin typeface="Arial" charset="0"/>
                <a:cs typeface="+mn-cs"/>
              </a:endParaRPr>
            </a:p>
          </p:txBody>
        </p:sp>
        <p:sp>
          <p:nvSpPr>
            <p:cNvPr id="23" name="Rectangle 21">
              <a:extLst>
                <a:ext uri="{FF2B5EF4-FFF2-40B4-BE49-F238E27FC236}">
                  <a16:creationId xmlns:a16="http://schemas.microsoft.com/office/drawing/2014/main" id="{53B6338C-EA1A-45B7-B54C-DD028A06B1F6}"/>
                </a:ext>
              </a:extLst>
            </p:cNvPr>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p:spPr>
          <p:txBody>
            <a:bodyPr/>
            <a:lstStyle/>
            <a:p>
              <a:pPr algn="ctr" eaLnBrk="1" hangingPunct="1">
                <a:defRPr/>
              </a:pPr>
              <a:endParaRPr lang="en-US">
                <a:latin typeface="Arial" charset="0"/>
                <a:cs typeface="+mn-cs"/>
              </a:endParaRPr>
            </a:p>
          </p:txBody>
        </p:sp>
        <p:sp>
          <p:nvSpPr>
            <p:cNvPr id="24" name="Rectangle 22">
              <a:extLst>
                <a:ext uri="{FF2B5EF4-FFF2-40B4-BE49-F238E27FC236}">
                  <a16:creationId xmlns:a16="http://schemas.microsoft.com/office/drawing/2014/main" id="{488FE5F6-708E-4366-8D34-CB4181BEA29C}"/>
                </a:ext>
              </a:extLst>
            </p:cNvPr>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p:spPr>
          <p:txBody>
            <a:bodyPr/>
            <a:lstStyle/>
            <a:p>
              <a:pPr algn="ctr" eaLnBrk="1" hangingPunct="1">
                <a:defRPr/>
              </a:pPr>
              <a:endParaRPr lang="en-US">
                <a:latin typeface="Arial" charset="0"/>
                <a:cs typeface="+mn-cs"/>
              </a:endParaRPr>
            </a:p>
          </p:txBody>
        </p:sp>
        <p:sp>
          <p:nvSpPr>
            <p:cNvPr id="25" name="Rectangle 23">
              <a:extLst>
                <a:ext uri="{FF2B5EF4-FFF2-40B4-BE49-F238E27FC236}">
                  <a16:creationId xmlns:a16="http://schemas.microsoft.com/office/drawing/2014/main" id="{EEE2C3DD-B6B7-4CC9-AC0F-6A219783F791}"/>
                </a:ext>
              </a:extLst>
            </p:cNvPr>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p:spPr>
          <p:txBody>
            <a:bodyPr/>
            <a:lstStyle/>
            <a:p>
              <a:pPr algn="ctr" eaLnBrk="1" hangingPunct="1">
                <a:defRPr/>
              </a:pPr>
              <a:endParaRPr lang="en-US">
                <a:latin typeface="Arial" charset="0"/>
                <a:cs typeface="+mn-cs"/>
              </a:endParaRPr>
            </a:p>
          </p:txBody>
        </p:sp>
        <p:sp>
          <p:nvSpPr>
            <p:cNvPr id="26" name="Rectangle 24">
              <a:extLst>
                <a:ext uri="{FF2B5EF4-FFF2-40B4-BE49-F238E27FC236}">
                  <a16:creationId xmlns:a16="http://schemas.microsoft.com/office/drawing/2014/main" id="{81A889CC-4B16-4830-8C53-ABC1F64A6C6A}"/>
                </a:ext>
              </a:extLst>
            </p:cNvPr>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p:spPr>
          <p:txBody>
            <a:bodyPr/>
            <a:lstStyle/>
            <a:p>
              <a:pPr algn="ctr" eaLnBrk="1" hangingPunct="1">
                <a:defRPr/>
              </a:pPr>
              <a:endParaRPr lang="en-US">
                <a:latin typeface="Arial" charset="0"/>
                <a:cs typeface="+mn-cs"/>
              </a:endParaRPr>
            </a:p>
          </p:txBody>
        </p:sp>
        <p:sp>
          <p:nvSpPr>
            <p:cNvPr id="27" name="Rectangle 25">
              <a:extLst>
                <a:ext uri="{FF2B5EF4-FFF2-40B4-BE49-F238E27FC236}">
                  <a16:creationId xmlns:a16="http://schemas.microsoft.com/office/drawing/2014/main" id="{EB8E81C4-DC5B-44C9-BA08-750391C1EE1B}"/>
                </a:ext>
              </a:extLst>
            </p:cNvPr>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28" name="Rectangle 26">
              <a:extLst>
                <a:ext uri="{FF2B5EF4-FFF2-40B4-BE49-F238E27FC236}">
                  <a16:creationId xmlns:a16="http://schemas.microsoft.com/office/drawing/2014/main" id="{AFA2E173-E492-47F8-BC10-E90090DD5793}"/>
                </a:ext>
              </a:extLst>
            </p:cNvPr>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p:spPr>
          <p:txBody>
            <a:bodyPr/>
            <a:lstStyle/>
            <a:p>
              <a:pPr algn="ctr" eaLnBrk="1" hangingPunct="1">
                <a:defRPr/>
              </a:pPr>
              <a:endParaRPr lang="en-US">
                <a:latin typeface="Arial" charset="0"/>
                <a:cs typeface="+mn-cs"/>
              </a:endParaRPr>
            </a:p>
          </p:txBody>
        </p:sp>
        <p:sp>
          <p:nvSpPr>
            <p:cNvPr id="29" name="Rectangle 27">
              <a:extLst>
                <a:ext uri="{FF2B5EF4-FFF2-40B4-BE49-F238E27FC236}">
                  <a16:creationId xmlns:a16="http://schemas.microsoft.com/office/drawing/2014/main" id="{03C046EC-111B-452C-93B8-D9BA93C14B48}"/>
                </a:ext>
              </a:extLst>
            </p:cNvPr>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p:spPr>
          <p:txBody>
            <a:bodyPr/>
            <a:lstStyle/>
            <a:p>
              <a:pPr algn="ctr" eaLnBrk="1" hangingPunct="1">
                <a:defRPr/>
              </a:pPr>
              <a:endParaRPr lang="en-US">
                <a:latin typeface="Arial" charset="0"/>
                <a:cs typeface="+mn-cs"/>
              </a:endParaRPr>
            </a:p>
          </p:txBody>
        </p:sp>
        <p:sp>
          <p:nvSpPr>
            <p:cNvPr id="30" name="Rectangle 28">
              <a:extLst>
                <a:ext uri="{FF2B5EF4-FFF2-40B4-BE49-F238E27FC236}">
                  <a16:creationId xmlns:a16="http://schemas.microsoft.com/office/drawing/2014/main" id="{17ED3965-DDB5-4E13-9A39-2B8E75F1E4E1}"/>
                </a:ext>
              </a:extLst>
            </p:cNvPr>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p:spPr>
          <p:txBody>
            <a:bodyPr/>
            <a:lstStyle/>
            <a:p>
              <a:pPr algn="ctr" eaLnBrk="1" hangingPunct="1">
                <a:defRPr/>
              </a:pPr>
              <a:endParaRPr lang="en-US">
                <a:latin typeface="Arial" charset="0"/>
                <a:cs typeface="+mn-cs"/>
              </a:endParaRPr>
            </a:p>
          </p:txBody>
        </p:sp>
        <p:sp>
          <p:nvSpPr>
            <p:cNvPr id="31" name="Rectangle 29">
              <a:extLst>
                <a:ext uri="{FF2B5EF4-FFF2-40B4-BE49-F238E27FC236}">
                  <a16:creationId xmlns:a16="http://schemas.microsoft.com/office/drawing/2014/main" id="{BE902A7C-88A5-415D-A16F-46347434C654}"/>
                </a:ext>
              </a:extLst>
            </p:cNvPr>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p:spPr>
          <p:txBody>
            <a:bodyPr/>
            <a:lstStyle/>
            <a:p>
              <a:pPr algn="ctr" eaLnBrk="1" hangingPunct="1">
                <a:defRPr/>
              </a:pPr>
              <a:endParaRPr lang="en-US">
                <a:latin typeface="Arial" charset="0"/>
                <a:cs typeface="+mn-cs"/>
              </a:endParaRPr>
            </a:p>
          </p:txBody>
        </p:sp>
        <p:sp>
          <p:nvSpPr>
            <p:cNvPr id="32" name="Rectangle 30">
              <a:extLst>
                <a:ext uri="{FF2B5EF4-FFF2-40B4-BE49-F238E27FC236}">
                  <a16:creationId xmlns:a16="http://schemas.microsoft.com/office/drawing/2014/main" id="{A0D7508E-4D43-4E08-A8C0-12B82999BD40}"/>
                </a:ext>
              </a:extLst>
            </p:cNvPr>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33" name="Rectangle 31">
              <a:extLst>
                <a:ext uri="{FF2B5EF4-FFF2-40B4-BE49-F238E27FC236}">
                  <a16:creationId xmlns:a16="http://schemas.microsoft.com/office/drawing/2014/main" id="{9E7F6636-6AD6-487E-8450-93A1F7B544F3}"/>
                </a:ext>
              </a:extLst>
            </p:cNvPr>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34" name="Rectangle 32">
              <a:extLst>
                <a:ext uri="{FF2B5EF4-FFF2-40B4-BE49-F238E27FC236}">
                  <a16:creationId xmlns:a16="http://schemas.microsoft.com/office/drawing/2014/main" id="{2199C881-9162-4CE1-96DE-059585C94E35}"/>
                </a:ext>
              </a:extLst>
            </p:cNvPr>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35" name="Rectangle 33">
              <a:extLst>
                <a:ext uri="{FF2B5EF4-FFF2-40B4-BE49-F238E27FC236}">
                  <a16:creationId xmlns:a16="http://schemas.microsoft.com/office/drawing/2014/main" id="{ADB200F0-7C95-4916-BEA0-2DF10F9C95FC}"/>
                </a:ext>
              </a:extLst>
            </p:cNvPr>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36" name="Rectangle 34">
              <a:extLst>
                <a:ext uri="{FF2B5EF4-FFF2-40B4-BE49-F238E27FC236}">
                  <a16:creationId xmlns:a16="http://schemas.microsoft.com/office/drawing/2014/main" id="{E1D65EDD-F6AC-4C51-A6E1-E6F0EA2F888F}"/>
                </a:ext>
              </a:extLst>
            </p:cNvPr>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p:spPr>
          <p:txBody>
            <a:bodyPr rot="10800000"/>
            <a:lstStyle/>
            <a:p>
              <a:pPr algn="ctr" eaLnBrk="1" hangingPunct="1">
                <a:defRPr/>
              </a:pPr>
              <a:endParaRPr lang="en-US">
                <a:latin typeface="Arial" charset="0"/>
                <a:cs typeface="+mn-cs"/>
              </a:endParaRPr>
            </a:p>
          </p:txBody>
        </p:sp>
        <p:sp>
          <p:nvSpPr>
            <p:cNvPr id="37" name="Oval 35">
              <a:extLst>
                <a:ext uri="{FF2B5EF4-FFF2-40B4-BE49-F238E27FC236}">
                  <a16:creationId xmlns:a16="http://schemas.microsoft.com/office/drawing/2014/main" id="{614E9B50-34EA-4C8A-A330-A541765AC674}"/>
                </a:ext>
              </a:extLst>
            </p:cNvPr>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38" name="Oval 36">
              <a:extLst>
                <a:ext uri="{FF2B5EF4-FFF2-40B4-BE49-F238E27FC236}">
                  <a16:creationId xmlns:a16="http://schemas.microsoft.com/office/drawing/2014/main" id="{D57A8577-95F5-4870-BF5B-B748435CC8CE}"/>
                </a:ext>
              </a:extLst>
            </p:cNvPr>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39" name="Oval 37">
              <a:extLst>
                <a:ext uri="{FF2B5EF4-FFF2-40B4-BE49-F238E27FC236}">
                  <a16:creationId xmlns:a16="http://schemas.microsoft.com/office/drawing/2014/main" id="{C34EF0C8-5F32-4CBE-BC65-19DCA9ABD1FB}"/>
                </a:ext>
              </a:extLst>
            </p:cNvPr>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0" name="Oval 38">
              <a:extLst>
                <a:ext uri="{FF2B5EF4-FFF2-40B4-BE49-F238E27FC236}">
                  <a16:creationId xmlns:a16="http://schemas.microsoft.com/office/drawing/2014/main" id="{F249176E-BE64-45AC-865C-9A72308B3E88}"/>
                </a:ext>
              </a:extLst>
            </p:cNvPr>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 name="Oval 39">
              <a:extLst>
                <a:ext uri="{FF2B5EF4-FFF2-40B4-BE49-F238E27FC236}">
                  <a16:creationId xmlns:a16="http://schemas.microsoft.com/office/drawing/2014/main" id="{E2963A32-E96D-433C-91CA-901DD37FA803}"/>
                </a:ext>
              </a:extLst>
            </p:cNvPr>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 name="Oval 40">
              <a:extLst>
                <a:ext uri="{FF2B5EF4-FFF2-40B4-BE49-F238E27FC236}">
                  <a16:creationId xmlns:a16="http://schemas.microsoft.com/office/drawing/2014/main" id="{3A397AE8-C829-49F1-AD53-6A8C09663564}"/>
                </a:ext>
              </a:extLst>
            </p:cNvPr>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 name="Oval 41">
              <a:extLst>
                <a:ext uri="{FF2B5EF4-FFF2-40B4-BE49-F238E27FC236}">
                  <a16:creationId xmlns:a16="http://schemas.microsoft.com/office/drawing/2014/main" id="{C877EB36-8836-4235-BF94-7CC734FDA88C}"/>
                </a:ext>
              </a:extLst>
            </p:cNvPr>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4" name="Oval 42">
              <a:extLst>
                <a:ext uri="{FF2B5EF4-FFF2-40B4-BE49-F238E27FC236}">
                  <a16:creationId xmlns:a16="http://schemas.microsoft.com/office/drawing/2014/main" id="{9C593BFC-F199-42E8-942E-FA0F8F5FC544}"/>
                </a:ext>
              </a:extLst>
            </p:cNvPr>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5" name="Oval 43">
              <a:extLst>
                <a:ext uri="{FF2B5EF4-FFF2-40B4-BE49-F238E27FC236}">
                  <a16:creationId xmlns:a16="http://schemas.microsoft.com/office/drawing/2014/main" id="{1C2A38D5-378A-402C-80E8-9E40C4E8ECDF}"/>
                </a:ext>
              </a:extLst>
            </p:cNvPr>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6" name="Oval 44">
              <a:extLst>
                <a:ext uri="{FF2B5EF4-FFF2-40B4-BE49-F238E27FC236}">
                  <a16:creationId xmlns:a16="http://schemas.microsoft.com/office/drawing/2014/main" id="{9E540E66-4F39-4606-99C8-39C76BB9C980}"/>
                </a:ext>
              </a:extLst>
            </p:cNvPr>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7" name="Oval 45">
              <a:extLst>
                <a:ext uri="{FF2B5EF4-FFF2-40B4-BE49-F238E27FC236}">
                  <a16:creationId xmlns:a16="http://schemas.microsoft.com/office/drawing/2014/main" id="{D4E638EC-672A-43FB-A2BE-286E1ADB0684}"/>
                </a:ext>
              </a:extLst>
            </p:cNvPr>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8" name="Oval 46">
              <a:extLst>
                <a:ext uri="{FF2B5EF4-FFF2-40B4-BE49-F238E27FC236}">
                  <a16:creationId xmlns:a16="http://schemas.microsoft.com/office/drawing/2014/main" id="{24CB058F-9857-4F67-9958-15798C1800D1}"/>
                </a:ext>
              </a:extLst>
            </p:cNvPr>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9" name="Oval 47">
              <a:extLst>
                <a:ext uri="{FF2B5EF4-FFF2-40B4-BE49-F238E27FC236}">
                  <a16:creationId xmlns:a16="http://schemas.microsoft.com/office/drawing/2014/main" id="{7208AC05-8881-43C0-B36A-B2FC8D444D54}"/>
                </a:ext>
              </a:extLst>
            </p:cNvPr>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50" name="Oval 48">
              <a:extLst>
                <a:ext uri="{FF2B5EF4-FFF2-40B4-BE49-F238E27FC236}">
                  <a16:creationId xmlns:a16="http://schemas.microsoft.com/office/drawing/2014/main" id="{2CFE3841-FCCD-4212-BA63-AED267E7C2AF}"/>
                </a:ext>
              </a:extLst>
            </p:cNvPr>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51" name="Oval 49">
              <a:extLst>
                <a:ext uri="{FF2B5EF4-FFF2-40B4-BE49-F238E27FC236}">
                  <a16:creationId xmlns:a16="http://schemas.microsoft.com/office/drawing/2014/main" id="{0E803958-6A2F-43DA-8C93-AC26C4954AAB}"/>
                </a:ext>
              </a:extLst>
            </p:cNvPr>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52" name="Oval 50">
              <a:extLst>
                <a:ext uri="{FF2B5EF4-FFF2-40B4-BE49-F238E27FC236}">
                  <a16:creationId xmlns:a16="http://schemas.microsoft.com/office/drawing/2014/main" id="{C25A2FF0-ED4A-4C7B-B942-17528373B839}"/>
                </a:ext>
              </a:extLst>
            </p:cNvPr>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53" name="Oval 51">
              <a:extLst>
                <a:ext uri="{FF2B5EF4-FFF2-40B4-BE49-F238E27FC236}">
                  <a16:creationId xmlns:a16="http://schemas.microsoft.com/office/drawing/2014/main" id="{5950FF72-0855-432D-B0B7-C217F3C031AC}"/>
                </a:ext>
              </a:extLst>
            </p:cNvPr>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54" name="Oval 52">
              <a:extLst>
                <a:ext uri="{FF2B5EF4-FFF2-40B4-BE49-F238E27FC236}">
                  <a16:creationId xmlns:a16="http://schemas.microsoft.com/office/drawing/2014/main" id="{BE411D26-B78E-4598-98C5-B3ED558708C8}"/>
                </a:ext>
              </a:extLst>
            </p:cNvPr>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55" name="Oval 53">
              <a:extLst>
                <a:ext uri="{FF2B5EF4-FFF2-40B4-BE49-F238E27FC236}">
                  <a16:creationId xmlns:a16="http://schemas.microsoft.com/office/drawing/2014/main" id="{4CB4F845-C2FF-4465-99B0-98110BB2C529}"/>
                </a:ext>
              </a:extLst>
            </p:cNvPr>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56" name="Oval 54">
              <a:extLst>
                <a:ext uri="{FF2B5EF4-FFF2-40B4-BE49-F238E27FC236}">
                  <a16:creationId xmlns:a16="http://schemas.microsoft.com/office/drawing/2014/main" id="{86A761BB-9758-4CF8-B359-F799F0757BCC}"/>
                </a:ext>
              </a:extLst>
            </p:cNvPr>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57" name="Oval 55">
              <a:extLst>
                <a:ext uri="{FF2B5EF4-FFF2-40B4-BE49-F238E27FC236}">
                  <a16:creationId xmlns:a16="http://schemas.microsoft.com/office/drawing/2014/main" id="{68890FEA-B791-4141-B66F-C05CA175AF3B}"/>
                </a:ext>
              </a:extLst>
            </p:cNvPr>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58" name="Oval 56">
              <a:extLst>
                <a:ext uri="{FF2B5EF4-FFF2-40B4-BE49-F238E27FC236}">
                  <a16:creationId xmlns:a16="http://schemas.microsoft.com/office/drawing/2014/main" id="{F08E141D-9D2C-4B07-92FE-22960C43B277}"/>
                </a:ext>
              </a:extLst>
            </p:cNvPr>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59" name="Oval 57">
              <a:extLst>
                <a:ext uri="{FF2B5EF4-FFF2-40B4-BE49-F238E27FC236}">
                  <a16:creationId xmlns:a16="http://schemas.microsoft.com/office/drawing/2014/main" id="{E947BB43-70B5-46A4-987E-F79C4E3E2A67}"/>
                </a:ext>
              </a:extLst>
            </p:cNvPr>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60" name="Oval 58">
              <a:extLst>
                <a:ext uri="{FF2B5EF4-FFF2-40B4-BE49-F238E27FC236}">
                  <a16:creationId xmlns:a16="http://schemas.microsoft.com/office/drawing/2014/main" id="{FFFFB11C-228A-4469-BBF4-C26270997053}"/>
                </a:ext>
              </a:extLst>
            </p:cNvPr>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61" name="Oval 59">
              <a:extLst>
                <a:ext uri="{FF2B5EF4-FFF2-40B4-BE49-F238E27FC236}">
                  <a16:creationId xmlns:a16="http://schemas.microsoft.com/office/drawing/2014/main" id="{A7AEC872-2EF2-411F-8D11-E71B5F8BE640}"/>
                </a:ext>
              </a:extLst>
            </p:cNvPr>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62" name="Oval 60">
              <a:extLst>
                <a:ext uri="{FF2B5EF4-FFF2-40B4-BE49-F238E27FC236}">
                  <a16:creationId xmlns:a16="http://schemas.microsoft.com/office/drawing/2014/main" id="{CAFD8C6E-16EB-48B3-B2F0-85416D00E23A}"/>
                </a:ext>
              </a:extLst>
            </p:cNvPr>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63" name="Oval 61">
              <a:extLst>
                <a:ext uri="{FF2B5EF4-FFF2-40B4-BE49-F238E27FC236}">
                  <a16:creationId xmlns:a16="http://schemas.microsoft.com/office/drawing/2014/main" id="{2FE87277-FA00-4BA4-9430-B4C6899BDB72}"/>
                </a:ext>
              </a:extLst>
            </p:cNvPr>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64" name="Oval 62">
              <a:extLst>
                <a:ext uri="{FF2B5EF4-FFF2-40B4-BE49-F238E27FC236}">
                  <a16:creationId xmlns:a16="http://schemas.microsoft.com/office/drawing/2014/main" id="{89E30C5E-7EA5-470F-B385-00BC37B0A3BE}"/>
                </a:ext>
              </a:extLst>
            </p:cNvPr>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65" name="Oval 63">
              <a:extLst>
                <a:ext uri="{FF2B5EF4-FFF2-40B4-BE49-F238E27FC236}">
                  <a16:creationId xmlns:a16="http://schemas.microsoft.com/office/drawing/2014/main" id="{D30924F1-02BD-4BF2-893C-135F51753614}"/>
                </a:ext>
              </a:extLst>
            </p:cNvPr>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66" name="Oval 64">
              <a:extLst>
                <a:ext uri="{FF2B5EF4-FFF2-40B4-BE49-F238E27FC236}">
                  <a16:creationId xmlns:a16="http://schemas.microsoft.com/office/drawing/2014/main" id="{2AEDFC95-9946-48DF-A9F0-614A9F43CD17}"/>
                </a:ext>
              </a:extLst>
            </p:cNvPr>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67" name="Oval 65">
              <a:extLst>
                <a:ext uri="{FF2B5EF4-FFF2-40B4-BE49-F238E27FC236}">
                  <a16:creationId xmlns:a16="http://schemas.microsoft.com/office/drawing/2014/main" id="{BF52ADCA-BD62-4E9C-B6DF-913D184E0231}"/>
                </a:ext>
              </a:extLst>
            </p:cNvPr>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68" name="Oval 66">
              <a:extLst>
                <a:ext uri="{FF2B5EF4-FFF2-40B4-BE49-F238E27FC236}">
                  <a16:creationId xmlns:a16="http://schemas.microsoft.com/office/drawing/2014/main" id="{E41118AD-6CAD-4D09-A1FE-7820BAA276D4}"/>
                </a:ext>
              </a:extLst>
            </p:cNvPr>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69" name="Oval 67">
              <a:extLst>
                <a:ext uri="{FF2B5EF4-FFF2-40B4-BE49-F238E27FC236}">
                  <a16:creationId xmlns:a16="http://schemas.microsoft.com/office/drawing/2014/main" id="{ACB6C8C0-2DA0-4D37-A875-D4A3FFFE843F}"/>
                </a:ext>
              </a:extLst>
            </p:cNvPr>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70" name="Oval 68">
              <a:extLst>
                <a:ext uri="{FF2B5EF4-FFF2-40B4-BE49-F238E27FC236}">
                  <a16:creationId xmlns:a16="http://schemas.microsoft.com/office/drawing/2014/main" id="{2459C8B9-2C1C-4143-8000-3802DF07E2B0}"/>
                </a:ext>
              </a:extLst>
            </p:cNvPr>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71" name="Oval 69">
              <a:extLst>
                <a:ext uri="{FF2B5EF4-FFF2-40B4-BE49-F238E27FC236}">
                  <a16:creationId xmlns:a16="http://schemas.microsoft.com/office/drawing/2014/main" id="{833DC8BC-4CE8-4A75-9199-6ED04E521601}"/>
                </a:ext>
              </a:extLst>
            </p:cNvPr>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72" name="Oval 70">
              <a:extLst>
                <a:ext uri="{FF2B5EF4-FFF2-40B4-BE49-F238E27FC236}">
                  <a16:creationId xmlns:a16="http://schemas.microsoft.com/office/drawing/2014/main" id="{20E3A7D6-C86C-4E6A-8674-43405F6D93DD}"/>
                </a:ext>
              </a:extLst>
            </p:cNvPr>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73" name="Oval 71">
              <a:extLst>
                <a:ext uri="{FF2B5EF4-FFF2-40B4-BE49-F238E27FC236}">
                  <a16:creationId xmlns:a16="http://schemas.microsoft.com/office/drawing/2014/main" id="{5BFA562B-4DF7-4492-B7AF-95B6EFF27D67}"/>
                </a:ext>
              </a:extLst>
            </p:cNvPr>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74" name="Oval 72">
              <a:extLst>
                <a:ext uri="{FF2B5EF4-FFF2-40B4-BE49-F238E27FC236}">
                  <a16:creationId xmlns:a16="http://schemas.microsoft.com/office/drawing/2014/main" id="{42E2F046-5877-45B4-BEAC-E830D55AFC2F}"/>
                </a:ext>
              </a:extLst>
            </p:cNvPr>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75" name="Oval 73">
              <a:extLst>
                <a:ext uri="{FF2B5EF4-FFF2-40B4-BE49-F238E27FC236}">
                  <a16:creationId xmlns:a16="http://schemas.microsoft.com/office/drawing/2014/main" id="{DB86992E-6207-4D1B-8A11-FFAA432F4CDF}"/>
                </a:ext>
              </a:extLst>
            </p:cNvPr>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76" name="Oval 74">
              <a:extLst>
                <a:ext uri="{FF2B5EF4-FFF2-40B4-BE49-F238E27FC236}">
                  <a16:creationId xmlns:a16="http://schemas.microsoft.com/office/drawing/2014/main" id="{2DFFE76F-28DE-4FBE-B3F6-CBA0DF6EE305}"/>
                </a:ext>
              </a:extLst>
            </p:cNvPr>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77" name="Oval 75">
              <a:extLst>
                <a:ext uri="{FF2B5EF4-FFF2-40B4-BE49-F238E27FC236}">
                  <a16:creationId xmlns:a16="http://schemas.microsoft.com/office/drawing/2014/main" id="{0AC34C96-21EF-4EB7-9722-5C336655F546}"/>
                </a:ext>
              </a:extLst>
            </p:cNvPr>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78" name="Oval 76">
              <a:extLst>
                <a:ext uri="{FF2B5EF4-FFF2-40B4-BE49-F238E27FC236}">
                  <a16:creationId xmlns:a16="http://schemas.microsoft.com/office/drawing/2014/main" id="{085FA17A-E72E-4182-BF06-D99413165B41}"/>
                </a:ext>
              </a:extLst>
            </p:cNvPr>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79" name="Oval 77">
              <a:extLst>
                <a:ext uri="{FF2B5EF4-FFF2-40B4-BE49-F238E27FC236}">
                  <a16:creationId xmlns:a16="http://schemas.microsoft.com/office/drawing/2014/main" id="{43FC4D85-F489-49EF-A4CD-6ACF3FCC12C8}"/>
                </a:ext>
              </a:extLst>
            </p:cNvPr>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80" name="Oval 78">
              <a:extLst>
                <a:ext uri="{FF2B5EF4-FFF2-40B4-BE49-F238E27FC236}">
                  <a16:creationId xmlns:a16="http://schemas.microsoft.com/office/drawing/2014/main" id="{A5E2DEC8-642A-4F20-91B4-1EB8A929AD8D}"/>
                </a:ext>
              </a:extLst>
            </p:cNvPr>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81" name="Oval 79">
              <a:extLst>
                <a:ext uri="{FF2B5EF4-FFF2-40B4-BE49-F238E27FC236}">
                  <a16:creationId xmlns:a16="http://schemas.microsoft.com/office/drawing/2014/main" id="{499C4B9B-03BE-4EC7-950B-F722AE29E256}"/>
                </a:ext>
              </a:extLst>
            </p:cNvPr>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82" name="Oval 80">
              <a:extLst>
                <a:ext uri="{FF2B5EF4-FFF2-40B4-BE49-F238E27FC236}">
                  <a16:creationId xmlns:a16="http://schemas.microsoft.com/office/drawing/2014/main" id="{3ED87ED5-38F7-457A-B670-6DE680EFC3C0}"/>
                </a:ext>
              </a:extLst>
            </p:cNvPr>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83" name="Oval 81">
              <a:extLst>
                <a:ext uri="{FF2B5EF4-FFF2-40B4-BE49-F238E27FC236}">
                  <a16:creationId xmlns:a16="http://schemas.microsoft.com/office/drawing/2014/main" id="{2C134E1E-650C-40FC-A62B-85974925E2C4}"/>
                </a:ext>
              </a:extLst>
            </p:cNvPr>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84" name="Oval 82">
              <a:extLst>
                <a:ext uri="{FF2B5EF4-FFF2-40B4-BE49-F238E27FC236}">
                  <a16:creationId xmlns:a16="http://schemas.microsoft.com/office/drawing/2014/main" id="{57E8805F-893D-4836-B6D5-4D1A48A452B8}"/>
                </a:ext>
              </a:extLst>
            </p:cNvPr>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85" name="Oval 83">
              <a:extLst>
                <a:ext uri="{FF2B5EF4-FFF2-40B4-BE49-F238E27FC236}">
                  <a16:creationId xmlns:a16="http://schemas.microsoft.com/office/drawing/2014/main" id="{8692D5A6-146A-44FB-BF11-DC6B146CE820}"/>
                </a:ext>
              </a:extLst>
            </p:cNvPr>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86" name="Oval 84">
              <a:extLst>
                <a:ext uri="{FF2B5EF4-FFF2-40B4-BE49-F238E27FC236}">
                  <a16:creationId xmlns:a16="http://schemas.microsoft.com/office/drawing/2014/main" id="{3BBBB7F7-F066-41C2-9160-F062AF93C165}"/>
                </a:ext>
              </a:extLst>
            </p:cNvPr>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87" name="Oval 85">
              <a:extLst>
                <a:ext uri="{FF2B5EF4-FFF2-40B4-BE49-F238E27FC236}">
                  <a16:creationId xmlns:a16="http://schemas.microsoft.com/office/drawing/2014/main" id="{2D009577-3CBA-4B6B-AE2B-633A06D2E3B8}"/>
                </a:ext>
              </a:extLst>
            </p:cNvPr>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88" name="Oval 86">
              <a:extLst>
                <a:ext uri="{FF2B5EF4-FFF2-40B4-BE49-F238E27FC236}">
                  <a16:creationId xmlns:a16="http://schemas.microsoft.com/office/drawing/2014/main" id="{BD8EDBC2-3655-4571-B744-028D86201C1E}"/>
                </a:ext>
              </a:extLst>
            </p:cNvPr>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89" name="Oval 87">
              <a:extLst>
                <a:ext uri="{FF2B5EF4-FFF2-40B4-BE49-F238E27FC236}">
                  <a16:creationId xmlns:a16="http://schemas.microsoft.com/office/drawing/2014/main" id="{F1369350-A5AF-45C5-B6D8-764BBDCB19C6}"/>
                </a:ext>
              </a:extLst>
            </p:cNvPr>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90" name="Oval 88">
              <a:extLst>
                <a:ext uri="{FF2B5EF4-FFF2-40B4-BE49-F238E27FC236}">
                  <a16:creationId xmlns:a16="http://schemas.microsoft.com/office/drawing/2014/main" id="{BA099133-E916-4C8B-A6CE-299171BCB276}"/>
                </a:ext>
              </a:extLst>
            </p:cNvPr>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91" name="Oval 89">
              <a:extLst>
                <a:ext uri="{FF2B5EF4-FFF2-40B4-BE49-F238E27FC236}">
                  <a16:creationId xmlns:a16="http://schemas.microsoft.com/office/drawing/2014/main" id="{CEB69F38-9D48-43B7-9D53-E6AC0F905AAA}"/>
                </a:ext>
              </a:extLst>
            </p:cNvPr>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92" name="Oval 90">
              <a:extLst>
                <a:ext uri="{FF2B5EF4-FFF2-40B4-BE49-F238E27FC236}">
                  <a16:creationId xmlns:a16="http://schemas.microsoft.com/office/drawing/2014/main" id="{FDE5FF1C-CBFD-4239-B1B9-A235A86E9E81}"/>
                </a:ext>
              </a:extLst>
            </p:cNvPr>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93" name="Oval 91">
              <a:extLst>
                <a:ext uri="{FF2B5EF4-FFF2-40B4-BE49-F238E27FC236}">
                  <a16:creationId xmlns:a16="http://schemas.microsoft.com/office/drawing/2014/main" id="{EBAEC76D-9DE3-40E8-A404-C59B772C6DAD}"/>
                </a:ext>
              </a:extLst>
            </p:cNvPr>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94" name="Oval 92">
              <a:extLst>
                <a:ext uri="{FF2B5EF4-FFF2-40B4-BE49-F238E27FC236}">
                  <a16:creationId xmlns:a16="http://schemas.microsoft.com/office/drawing/2014/main" id="{CCDACA9D-EAE9-475F-901A-FBD8869C11EA}"/>
                </a:ext>
              </a:extLst>
            </p:cNvPr>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95" name="Oval 93">
              <a:extLst>
                <a:ext uri="{FF2B5EF4-FFF2-40B4-BE49-F238E27FC236}">
                  <a16:creationId xmlns:a16="http://schemas.microsoft.com/office/drawing/2014/main" id="{1F037A09-0B12-40F1-87F5-920CB1A72765}"/>
                </a:ext>
              </a:extLst>
            </p:cNvPr>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96" name="Oval 94">
              <a:extLst>
                <a:ext uri="{FF2B5EF4-FFF2-40B4-BE49-F238E27FC236}">
                  <a16:creationId xmlns:a16="http://schemas.microsoft.com/office/drawing/2014/main" id="{73F33243-2D03-4ACE-9F8F-2BF6543768FF}"/>
                </a:ext>
              </a:extLst>
            </p:cNvPr>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97" name="Oval 95">
              <a:extLst>
                <a:ext uri="{FF2B5EF4-FFF2-40B4-BE49-F238E27FC236}">
                  <a16:creationId xmlns:a16="http://schemas.microsoft.com/office/drawing/2014/main" id="{AF3FA9D2-D53A-42EE-9DE4-28D5B19B4C5C}"/>
                </a:ext>
              </a:extLst>
            </p:cNvPr>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98" name="Oval 96">
              <a:extLst>
                <a:ext uri="{FF2B5EF4-FFF2-40B4-BE49-F238E27FC236}">
                  <a16:creationId xmlns:a16="http://schemas.microsoft.com/office/drawing/2014/main" id="{4CFC596D-B89A-4B76-90D7-49B84F517F22}"/>
                </a:ext>
              </a:extLst>
            </p:cNvPr>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99" name="Oval 97">
              <a:extLst>
                <a:ext uri="{FF2B5EF4-FFF2-40B4-BE49-F238E27FC236}">
                  <a16:creationId xmlns:a16="http://schemas.microsoft.com/office/drawing/2014/main" id="{2E5217C7-BEEC-4892-AF59-BEBD93521C4E}"/>
                </a:ext>
              </a:extLst>
            </p:cNvPr>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00" name="Oval 98">
              <a:extLst>
                <a:ext uri="{FF2B5EF4-FFF2-40B4-BE49-F238E27FC236}">
                  <a16:creationId xmlns:a16="http://schemas.microsoft.com/office/drawing/2014/main" id="{213663C8-43AC-4C6C-B710-4CAF49ECE03B}"/>
                </a:ext>
              </a:extLst>
            </p:cNvPr>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01" name="Oval 99">
              <a:extLst>
                <a:ext uri="{FF2B5EF4-FFF2-40B4-BE49-F238E27FC236}">
                  <a16:creationId xmlns:a16="http://schemas.microsoft.com/office/drawing/2014/main" id="{F61FDBBB-DF8C-40CF-972C-6FB2A37CE32B}"/>
                </a:ext>
              </a:extLst>
            </p:cNvPr>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02" name="Oval 100">
              <a:extLst>
                <a:ext uri="{FF2B5EF4-FFF2-40B4-BE49-F238E27FC236}">
                  <a16:creationId xmlns:a16="http://schemas.microsoft.com/office/drawing/2014/main" id="{DC932C69-92D6-4CAE-8F55-F9B2D47F1792}"/>
                </a:ext>
              </a:extLst>
            </p:cNvPr>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03" name="Oval 101">
              <a:extLst>
                <a:ext uri="{FF2B5EF4-FFF2-40B4-BE49-F238E27FC236}">
                  <a16:creationId xmlns:a16="http://schemas.microsoft.com/office/drawing/2014/main" id="{D9C0E568-1E26-4B5F-9B5F-CF7203160716}"/>
                </a:ext>
              </a:extLst>
            </p:cNvPr>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04" name="Oval 102">
              <a:extLst>
                <a:ext uri="{FF2B5EF4-FFF2-40B4-BE49-F238E27FC236}">
                  <a16:creationId xmlns:a16="http://schemas.microsoft.com/office/drawing/2014/main" id="{B078E55B-C5C2-4D09-8960-99AE393E9CB3}"/>
                </a:ext>
              </a:extLst>
            </p:cNvPr>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05" name="Oval 103">
              <a:extLst>
                <a:ext uri="{FF2B5EF4-FFF2-40B4-BE49-F238E27FC236}">
                  <a16:creationId xmlns:a16="http://schemas.microsoft.com/office/drawing/2014/main" id="{47899712-E14A-422D-B7D4-06FC47D1B7A9}"/>
                </a:ext>
              </a:extLst>
            </p:cNvPr>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06" name="Oval 104">
              <a:extLst>
                <a:ext uri="{FF2B5EF4-FFF2-40B4-BE49-F238E27FC236}">
                  <a16:creationId xmlns:a16="http://schemas.microsoft.com/office/drawing/2014/main" id="{C1EEFA03-E046-4BF5-B7E3-75832E5B57D9}"/>
                </a:ext>
              </a:extLst>
            </p:cNvPr>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07" name="Oval 105">
              <a:extLst>
                <a:ext uri="{FF2B5EF4-FFF2-40B4-BE49-F238E27FC236}">
                  <a16:creationId xmlns:a16="http://schemas.microsoft.com/office/drawing/2014/main" id="{C50ACBB4-4F54-450E-8D1F-9FE79E2E2FCD}"/>
                </a:ext>
              </a:extLst>
            </p:cNvPr>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08" name="Oval 106">
              <a:extLst>
                <a:ext uri="{FF2B5EF4-FFF2-40B4-BE49-F238E27FC236}">
                  <a16:creationId xmlns:a16="http://schemas.microsoft.com/office/drawing/2014/main" id="{807BC1E3-DC1D-4A43-8119-9250B91AE43C}"/>
                </a:ext>
              </a:extLst>
            </p:cNvPr>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09" name="Oval 107">
              <a:extLst>
                <a:ext uri="{FF2B5EF4-FFF2-40B4-BE49-F238E27FC236}">
                  <a16:creationId xmlns:a16="http://schemas.microsoft.com/office/drawing/2014/main" id="{B2F3E955-EB25-4A52-B10F-1DB02589D480}"/>
                </a:ext>
              </a:extLst>
            </p:cNvPr>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10" name="Oval 108">
              <a:extLst>
                <a:ext uri="{FF2B5EF4-FFF2-40B4-BE49-F238E27FC236}">
                  <a16:creationId xmlns:a16="http://schemas.microsoft.com/office/drawing/2014/main" id="{E37ED401-1E0A-419C-B5AF-DACD1224EAD0}"/>
                </a:ext>
              </a:extLst>
            </p:cNvPr>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11" name="Oval 109">
              <a:extLst>
                <a:ext uri="{FF2B5EF4-FFF2-40B4-BE49-F238E27FC236}">
                  <a16:creationId xmlns:a16="http://schemas.microsoft.com/office/drawing/2014/main" id="{B3650D1B-532F-4F33-BD14-126DE22E667A}"/>
                </a:ext>
              </a:extLst>
            </p:cNvPr>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12" name="Oval 110">
              <a:extLst>
                <a:ext uri="{FF2B5EF4-FFF2-40B4-BE49-F238E27FC236}">
                  <a16:creationId xmlns:a16="http://schemas.microsoft.com/office/drawing/2014/main" id="{AAD7F50B-8F43-4E85-8489-F6DEE9A029A6}"/>
                </a:ext>
              </a:extLst>
            </p:cNvPr>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13" name="Oval 111">
              <a:extLst>
                <a:ext uri="{FF2B5EF4-FFF2-40B4-BE49-F238E27FC236}">
                  <a16:creationId xmlns:a16="http://schemas.microsoft.com/office/drawing/2014/main" id="{2729DB87-BC2C-45B9-9041-18291F55C3A4}"/>
                </a:ext>
              </a:extLst>
            </p:cNvPr>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14" name="Oval 112">
              <a:extLst>
                <a:ext uri="{FF2B5EF4-FFF2-40B4-BE49-F238E27FC236}">
                  <a16:creationId xmlns:a16="http://schemas.microsoft.com/office/drawing/2014/main" id="{0EDCDB01-2F40-4785-9C3A-E8EE6ACA27F1}"/>
                </a:ext>
              </a:extLst>
            </p:cNvPr>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15" name="Oval 113">
              <a:extLst>
                <a:ext uri="{FF2B5EF4-FFF2-40B4-BE49-F238E27FC236}">
                  <a16:creationId xmlns:a16="http://schemas.microsoft.com/office/drawing/2014/main" id="{5FAFF70B-73F7-47DC-8D7F-2746298B6C47}"/>
                </a:ext>
              </a:extLst>
            </p:cNvPr>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16" name="Oval 114">
              <a:extLst>
                <a:ext uri="{FF2B5EF4-FFF2-40B4-BE49-F238E27FC236}">
                  <a16:creationId xmlns:a16="http://schemas.microsoft.com/office/drawing/2014/main" id="{DBF1DFCE-50CE-4B96-A1F8-9D3D804D083D}"/>
                </a:ext>
              </a:extLst>
            </p:cNvPr>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17" name="Oval 115">
              <a:extLst>
                <a:ext uri="{FF2B5EF4-FFF2-40B4-BE49-F238E27FC236}">
                  <a16:creationId xmlns:a16="http://schemas.microsoft.com/office/drawing/2014/main" id="{DF22E5B6-933B-4053-912E-A99D1DE82F88}"/>
                </a:ext>
              </a:extLst>
            </p:cNvPr>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18" name="Oval 116">
              <a:extLst>
                <a:ext uri="{FF2B5EF4-FFF2-40B4-BE49-F238E27FC236}">
                  <a16:creationId xmlns:a16="http://schemas.microsoft.com/office/drawing/2014/main" id="{1A5E7164-EF2F-432C-AC92-AD371319619D}"/>
                </a:ext>
              </a:extLst>
            </p:cNvPr>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19" name="Oval 117">
              <a:extLst>
                <a:ext uri="{FF2B5EF4-FFF2-40B4-BE49-F238E27FC236}">
                  <a16:creationId xmlns:a16="http://schemas.microsoft.com/office/drawing/2014/main" id="{46DCE236-E262-4492-9C34-E814CEA74908}"/>
                </a:ext>
              </a:extLst>
            </p:cNvPr>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20" name="Oval 118">
              <a:extLst>
                <a:ext uri="{FF2B5EF4-FFF2-40B4-BE49-F238E27FC236}">
                  <a16:creationId xmlns:a16="http://schemas.microsoft.com/office/drawing/2014/main" id="{C3E9E4D2-D15A-4518-945B-EC10BED630BC}"/>
                </a:ext>
              </a:extLst>
            </p:cNvPr>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21" name="Oval 119">
              <a:extLst>
                <a:ext uri="{FF2B5EF4-FFF2-40B4-BE49-F238E27FC236}">
                  <a16:creationId xmlns:a16="http://schemas.microsoft.com/office/drawing/2014/main" id="{23C4D64B-9199-43A6-8CFE-3A7575D5A9EB}"/>
                </a:ext>
              </a:extLst>
            </p:cNvPr>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22" name="Oval 120">
              <a:extLst>
                <a:ext uri="{FF2B5EF4-FFF2-40B4-BE49-F238E27FC236}">
                  <a16:creationId xmlns:a16="http://schemas.microsoft.com/office/drawing/2014/main" id="{0BE0FD81-DEDD-41D8-AF87-89B49B9BFA15}"/>
                </a:ext>
              </a:extLst>
            </p:cNvPr>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23" name="Oval 121">
              <a:extLst>
                <a:ext uri="{FF2B5EF4-FFF2-40B4-BE49-F238E27FC236}">
                  <a16:creationId xmlns:a16="http://schemas.microsoft.com/office/drawing/2014/main" id="{CFD5258D-79D7-4154-BD55-C54B75B45365}"/>
                </a:ext>
              </a:extLst>
            </p:cNvPr>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24" name="Oval 122">
              <a:extLst>
                <a:ext uri="{FF2B5EF4-FFF2-40B4-BE49-F238E27FC236}">
                  <a16:creationId xmlns:a16="http://schemas.microsoft.com/office/drawing/2014/main" id="{DD7159AC-1AAD-4AA8-8640-642918A5C8D5}"/>
                </a:ext>
              </a:extLst>
            </p:cNvPr>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25" name="Oval 123">
              <a:extLst>
                <a:ext uri="{FF2B5EF4-FFF2-40B4-BE49-F238E27FC236}">
                  <a16:creationId xmlns:a16="http://schemas.microsoft.com/office/drawing/2014/main" id="{B99D962B-E986-46EE-81BC-36D055D99EF0}"/>
                </a:ext>
              </a:extLst>
            </p:cNvPr>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26" name="Oval 124">
              <a:extLst>
                <a:ext uri="{FF2B5EF4-FFF2-40B4-BE49-F238E27FC236}">
                  <a16:creationId xmlns:a16="http://schemas.microsoft.com/office/drawing/2014/main" id="{8CE871B8-2FE0-4494-9252-E65205670432}"/>
                </a:ext>
              </a:extLst>
            </p:cNvPr>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27" name="Oval 125">
              <a:extLst>
                <a:ext uri="{FF2B5EF4-FFF2-40B4-BE49-F238E27FC236}">
                  <a16:creationId xmlns:a16="http://schemas.microsoft.com/office/drawing/2014/main" id="{E7D2C12B-37F0-4700-98F1-818D37FA3329}"/>
                </a:ext>
              </a:extLst>
            </p:cNvPr>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28" name="Oval 126">
              <a:extLst>
                <a:ext uri="{FF2B5EF4-FFF2-40B4-BE49-F238E27FC236}">
                  <a16:creationId xmlns:a16="http://schemas.microsoft.com/office/drawing/2014/main" id="{6822F6C0-C2B1-422F-93A1-64B3ABB0EC3C}"/>
                </a:ext>
              </a:extLst>
            </p:cNvPr>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29" name="Oval 127">
              <a:extLst>
                <a:ext uri="{FF2B5EF4-FFF2-40B4-BE49-F238E27FC236}">
                  <a16:creationId xmlns:a16="http://schemas.microsoft.com/office/drawing/2014/main" id="{04DB5AFF-7361-4FD8-B5A4-B8A891C53DFB}"/>
                </a:ext>
              </a:extLst>
            </p:cNvPr>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30" name="Oval 128">
              <a:extLst>
                <a:ext uri="{FF2B5EF4-FFF2-40B4-BE49-F238E27FC236}">
                  <a16:creationId xmlns:a16="http://schemas.microsoft.com/office/drawing/2014/main" id="{4277BE1C-5F4A-4D63-9413-558BCBB873FC}"/>
                </a:ext>
              </a:extLst>
            </p:cNvPr>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31" name="Oval 129">
              <a:extLst>
                <a:ext uri="{FF2B5EF4-FFF2-40B4-BE49-F238E27FC236}">
                  <a16:creationId xmlns:a16="http://schemas.microsoft.com/office/drawing/2014/main" id="{1BF1BE12-28C1-4B73-96CB-C2EF6FA605EE}"/>
                </a:ext>
              </a:extLst>
            </p:cNvPr>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32" name="Oval 130">
              <a:extLst>
                <a:ext uri="{FF2B5EF4-FFF2-40B4-BE49-F238E27FC236}">
                  <a16:creationId xmlns:a16="http://schemas.microsoft.com/office/drawing/2014/main" id="{20503760-43AD-408C-82C1-E983986C2DFA}"/>
                </a:ext>
              </a:extLst>
            </p:cNvPr>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33" name="Oval 131">
              <a:extLst>
                <a:ext uri="{FF2B5EF4-FFF2-40B4-BE49-F238E27FC236}">
                  <a16:creationId xmlns:a16="http://schemas.microsoft.com/office/drawing/2014/main" id="{49058ADE-032D-4AA5-8197-15959642B4C7}"/>
                </a:ext>
              </a:extLst>
            </p:cNvPr>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34" name="Oval 132">
              <a:extLst>
                <a:ext uri="{FF2B5EF4-FFF2-40B4-BE49-F238E27FC236}">
                  <a16:creationId xmlns:a16="http://schemas.microsoft.com/office/drawing/2014/main" id="{CF44BF26-892F-4611-920A-E1A166FCBB65}"/>
                </a:ext>
              </a:extLst>
            </p:cNvPr>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35" name="Oval 133">
              <a:extLst>
                <a:ext uri="{FF2B5EF4-FFF2-40B4-BE49-F238E27FC236}">
                  <a16:creationId xmlns:a16="http://schemas.microsoft.com/office/drawing/2014/main" id="{1CC7D5E2-6E0D-4F0A-976A-CBE34772CA17}"/>
                </a:ext>
              </a:extLst>
            </p:cNvPr>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36" name="Oval 134">
              <a:extLst>
                <a:ext uri="{FF2B5EF4-FFF2-40B4-BE49-F238E27FC236}">
                  <a16:creationId xmlns:a16="http://schemas.microsoft.com/office/drawing/2014/main" id="{5E5247F2-DF66-4440-9AFC-53730B9E9A3E}"/>
                </a:ext>
              </a:extLst>
            </p:cNvPr>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37" name="Oval 135">
              <a:extLst>
                <a:ext uri="{FF2B5EF4-FFF2-40B4-BE49-F238E27FC236}">
                  <a16:creationId xmlns:a16="http://schemas.microsoft.com/office/drawing/2014/main" id="{277550F4-8625-4962-ACEF-BA80C397004A}"/>
                </a:ext>
              </a:extLst>
            </p:cNvPr>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38" name="Oval 136">
              <a:extLst>
                <a:ext uri="{FF2B5EF4-FFF2-40B4-BE49-F238E27FC236}">
                  <a16:creationId xmlns:a16="http://schemas.microsoft.com/office/drawing/2014/main" id="{9DBE2507-551B-4EC4-867F-D3736CE97AE2}"/>
                </a:ext>
              </a:extLst>
            </p:cNvPr>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39" name="Oval 137">
              <a:extLst>
                <a:ext uri="{FF2B5EF4-FFF2-40B4-BE49-F238E27FC236}">
                  <a16:creationId xmlns:a16="http://schemas.microsoft.com/office/drawing/2014/main" id="{046AFA1C-614F-4328-819D-656CECC94E66}"/>
                </a:ext>
              </a:extLst>
            </p:cNvPr>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40" name="Oval 138">
              <a:extLst>
                <a:ext uri="{FF2B5EF4-FFF2-40B4-BE49-F238E27FC236}">
                  <a16:creationId xmlns:a16="http://schemas.microsoft.com/office/drawing/2014/main" id="{476EC6B2-495E-4498-940C-B4163194FAF7}"/>
                </a:ext>
              </a:extLst>
            </p:cNvPr>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41" name="Oval 139">
              <a:extLst>
                <a:ext uri="{FF2B5EF4-FFF2-40B4-BE49-F238E27FC236}">
                  <a16:creationId xmlns:a16="http://schemas.microsoft.com/office/drawing/2014/main" id="{4C73A164-9E29-49AE-9944-0CE9615B34E2}"/>
                </a:ext>
              </a:extLst>
            </p:cNvPr>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42" name="Oval 140">
              <a:extLst>
                <a:ext uri="{FF2B5EF4-FFF2-40B4-BE49-F238E27FC236}">
                  <a16:creationId xmlns:a16="http://schemas.microsoft.com/office/drawing/2014/main" id="{4D838B8A-0867-4061-9E03-4DC82DF58E0D}"/>
                </a:ext>
              </a:extLst>
            </p:cNvPr>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43" name="Oval 141">
              <a:extLst>
                <a:ext uri="{FF2B5EF4-FFF2-40B4-BE49-F238E27FC236}">
                  <a16:creationId xmlns:a16="http://schemas.microsoft.com/office/drawing/2014/main" id="{560C5700-7C76-4A2E-9324-2B6A0BCD6909}"/>
                </a:ext>
              </a:extLst>
            </p:cNvPr>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44" name="Oval 142">
              <a:extLst>
                <a:ext uri="{FF2B5EF4-FFF2-40B4-BE49-F238E27FC236}">
                  <a16:creationId xmlns:a16="http://schemas.microsoft.com/office/drawing/2014/main" id="{00F59D52-A6CF-4782-863E-7F11D8F27C40}"/>
                </a:ext>
              </a:extLst>
            </p:cNvPr>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45" name="Oval 143">
              <a:extLst>
                <a:ext uri="{FF2B5EF4-FFF2-40B4-BE49-F238E27FC236}">
                  <a16:creationId xmlns:a16="http://schemas.microsoft.com/office/drawing/2014/main" id="{3E93370E-E84F-4A16-A1C4-2B26AC7A2A75}"/>
                </a:ext>
              </a:extLst>
            </p:cNvPr>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46" name="Oval 144">
              <a:extLst>
                <a:ext uri="{FF2B5EF4-FFF2-40B4-BE49-F238E27FC236}">
                  <a16:creationId xmlns:a16="http://schemas.microsoft.com/office/drawing/2014/main" id="{86484524-B4A2-4706-9888-F894F7678464}"/>
                </a:ext>
              </a:extLst>
            </p:cNvPr>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47" name="Oval 145">
              <a:extLst>
                <a:ext uri="{FF2B5EF4-FFF2-40B4-BE49-F238E27FC236}">
                  <a16:creationId xmlns:a16="http://schemas.microsoft.com/office/drawing/2014/main" id="{EC0104CF-BB5B-42DE-A29A-BCDC0C0BD245}"/>
                </a:ext>
              </a:extLst>
            </p:cNvPr>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48" name="Oval 146">
              <a:extLst>
                <a:ext uri="{FF2B5EF4-FFF2-40B4-BE49-F238E27FC236}">
                  <a16:creationId xmlns:a16="http://schemas.microsoft.com/office/drawing/2014/main" id="{38E36830-EE03-43A4-8CF3-FDDA1EADEA36}"/>
                </a:ext>
              </a:extLst>
            </p:cNvPr>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49" name="Oval 147">
              <a:extLst>
                <a:ext uri="{FF2B5EF4-FFF2-40B4-BE49-F238E27FC236}">
                  <a16:creationId xmlns:a16="http://schemas.microsoft.com/office/drawing/2014/main" id="{BE28AF09-97B5-4D40-BFA4-3960EE47CB4A}"/>
                </a:ext>
              </a:extLst>
            </p:cNvPr>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50" name="Oval 148">
              <a:extLst>
                <a:ext uri="{FF2B5EF4-FFF2-40B4-BE49-F238E27FC236}">
                  <a16:creationId xmlns:a16="http://schemas.microsoft.com/office/drawing/2014/main" id="{B735715F-31FE-4B84-A5F0-F86260D7AB2F}"/>
                </a:ext>
              </a:extLst>
            </p:cNvPr>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51" name="Oval 149">
              <a:extLst>
                <a:ext uri="{FF2B5EF4-FFF2-40B4-BE49-F238E27FC236}">
                  <a16:creationId xmlns:a16="http://schemas.microsoft.com/office/drawing/2014/main" id="{7D656E7C-2C29-4D6F-9BE9-84099A54B41D}"/>
                </a:ext>
              </a:extLst>
            </p:cNvPr>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52" name="Oval 150">
              <a:extLst>
                <a:ext uri="{FF2B5EF4-FFF2-40B4-BE49-F238E27FC236}">
                  <a16:creationId xmlns:a16="http://schemas.microsoft.com/office/drawing/2014/main" id="{1070B230-0D8E-4985-B58D-F65FD33D0FD3}"/>
                </a:ext>
              </a:extLst>
            </p:cNvPr>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53" name="Oval 151">
              <a:extLst>
                <a:ext uri="{FF2B5EF4-FFF2-40B4-BE49-F238E27FC236}">
                  <a16:creationId xmlns:a16="http://schemas.microsoft.com/office/drawing/2014/main" id="{487BF11B-6049-4789-9288-8952F880D6D2}"/>
                </a:ext>
              </a:extLst>
            </p:cNvPr>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54" name="Oval 152">
              <a:extLst>
                <a:ext uri="{FF2B5EF4-FFF2-40B4-BE49-F238E27FC236}">
                  <a16:creationId xmlns:a16="http://schemas.microsoft.com/office/drawing/2014/main" id="{53473CA9-C900-4E63-9581-9184EE82DD89}"/>
                </a:ext>
              </a:extLst>
            </p:cNvPr>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55" name="Oval 153">
              <a:extLst>
                <a:ext uri="{FF2B5EF4-FFF2-40B4-BE49-F238E27FC236}">
                  <a16:creationId xmlns:a16="http://schemas.microsoft.com/office/drawing/2014/main" id="{C4274567-F4B6-4681-A3F0-3F2EFE178EAA}"/>
                </a:ext>
              </a:extLst>
            </p:cNvPr>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56" name="Oval 154">
              <a:extLst>
                <a:ext uri="{FF2B5EF4-FFF2-40B4-BE49-F238E27FC236}">
                  <a16:creationId xmlns:a16="http://schemas.microsoft.com/office/drawing/2014/main" id="{40966D60-7F74-49F2-996E-2CBC7CC77BB4}"/>
                </a:ext>
              </a:extLst>
            </p:cNvPr>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57" name="Oval 155">
              <a:extLst>
                <a:ext uri="{FF2B5EF4-FFF2-40B4-BE49-F238E27FC236}">
                  <a16:creationId xmlns:a16="http://schemas.microsoft.com/office/drawing/2014/main" id="{5C419C5E-A93F-470B-B6FC-A8EA05CA2218}"/>
                </a:ext>
              </a:extLst>
            </p:cNvPr>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58" name="Oval 156">
              <a:extLst>
                <a:ext uri="{FF2B5EF4-FFF2-40B4-BE49-F238E27FC236}">
                  <a16:creationId xmlns:a16="http://schemas.microsoft.com/office/drawing/2014/main" id="{67A26A6E-D9A1-4BA5-A633-6B3AC431176B}"/>
                </a:ext>
              </a:extLst>
            </p:cNvPr>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59" name="Oval 157">
              <a:extLst>
                <a:ext uri="{FF2B5EF4-FFF2-40B4-BE49-F238E27FC236}">
                  <a16:creationId xmlns:a16="http://schemas.microsoft.com/office/drawing/2014/main" id="{1840AD45-E7F8-4F4A-A892-0389B4074874}"/>
                </a:ext>
              </a:extLst>
            </p:cNvPr>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60" name="Oval 158">
              <a:extLst>
                <a:ext uri="{FF2B5EF4-FFF2-40B4-BE49-F238E27FC236}">
                  <a16:creationId xmlns:a16="http://schemas.microsoft.com/office/drawing/2014/main" id="{8D931491-D9B6-47A1-B925-11C905BE0E08}"/>
                </a:ext>
              </a:extLst>
            </p:cNvPr>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61" name="Oval 159">
              <a:extLst>
                <a:ext uri="{FF2B5EF4-FFF2-40B4-BE49-F238E27FC236}">
                  <a16:creationId xmlns:a16="http://schemas.microsoft.com/office/drawing/2014/main" id="{0980139B-5908-4605-8C20-6D24C23452E7}"/>
                </a:ext>
              </a:extLst>
            </p:cNvPr>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62" name="Oval 160">
              <a:extLst>
                <a:ext uri="{FF2B5EF4-FFF2-40B4-BE49-F238E27FC236}">
                  <a16:creationId xmlns:a16="http://schemas.microsoft.com/office/drawing/2014/main" id="{2E5B7B2C-4495-463D-A85E-BFFC545F0678}"/>
                </a:ext>
              </a:extLst>
            </p:cNvPr>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63" name="Oval 161">
              <a:extLst>
                <a:ext uri="{FF2B5EF4-FFF2-40B4-BE49-F238E27FC236}">
                  <a16:creationId xmlns:a16="http://schemas.microsoft.com/office/drawing/2014/main" id="{DC72AABC-98E1-4778-9AB9-99B6CE5AFCBF}"/>
                </a:ext>
              </a:extLst>
            </p:cNvPr>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64" name="Oval 162">
              <a:extLst>
                <a:ext uri="{FF2B5EF4-FFF2-40B4-BE49-F238E27FC236}">
                  <a16:creationId xmlns:a16="http://schemas.microsoft.com/office/drawing/2014/main" id="{BADFFBD0-520E-4994-B521-3A4C4C144587}"/>
                </a:ext>
              </a:extLst>
            </p:cNvPr>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65" name="Oval 163">
              <a:extLst>
                <a:ext uri="{FF2B5EF4-FFF2-40B4-BE49-F238E27FC236}">
                  <a16:creationId xmlns:a16="http://schemas.microsoft.com/office/drawing/2014/main" id="{CB56F596-4E35-4C4B-A4BF-1B639B6CF221}"/>
                </a:ext>
              </a:extLst>
            </p:cNvPr>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66" name="Oval 164">
              <a:extLst>
                <a:ext uri="{FF2B5EF4-FFF2-40B4-BE49-F238E27FC236}">
                  <a16:creationId xmlns:a16="http://schemas.microsoft.com/office/drawing/2014/main" id="{2E434F2C-555C-4819-920B-31B7B7CF3F0A}"/>
                </a:ext>
              </a:extLst>
            </p:cNvPr>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67" name="Oval 165">
              <a:extLst>
                <a:ext uri="{FF2B5EF4-FFF2-40B4-BE49-F238E27FC236}">
                  <a16:creationId xmlns:a16="http://schemas.microsoft.com/office/drawing/2014/main" id="{9809C645-FEB4-4807-96DF-434060FA2D75}"/>
                </a:ext>
              </a:extLst>
            </p:cNvPr>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68" name="Oval 166">
              <a:extLst>
                <a:ext uri="{FF2B5EF4-FFF2-40B4-BE49-F238E27FC236}">
                  <a16:creationId xmlns:a16="http://schemas.microsoft.com/office/drawing/2014/main" id="{DADB93D9-6936-4B36-9F53-9C495B5DCE57}"/>
                </a:ext>
              </a:extLst>
            </p:cNvPr>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69" name="Oval 167">
              <a:extLst>
                <a:ext uri="{FF2B5EF4-FFF2-40B4-BE49-F238E27FC236}">
                  <a16:creationId xmlns:a16="http://schemas.microsoft.com/office/drawing/2014/main" id="{504DBB52-B74F-4664-97B2-BF26371C7881}"/>
                </a:ext>
              </a:extLst>
            </p:cNvPr>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70" name="Oval 168">
              <a:extLst>
                <a:ext uri="{FF2B5EF4-FFF2-40B4-BE49-F238E27FC236}">
                  <a16:creationId xmlns:a16="http://schemas.microsoft.com/office/drawing/2014/main" id="{29E92EB2-8EA0-48C1-9265-8E8C0C9E6EEF}"/>
                </a:ext>
              </a:extLst>
            </p:cNvPr>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71" name="Oval 169">
              <a:extLst>
                <a:ext uri="{FF2B5EF4-FFF2-40B4-BE49-F238E27FC236}">
                  <a16:creationId xmlns:a16="http://schemas.microsoft.com/office/drawing/2014/main" id="{7885FF1D-0AD3-427C-B1E5-D5FEFF80B017}"/>
                </a:ext>
              </a:extLst>
            </p:cNvPr>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72" name="Oval 170">
              <a:extLst>
                <a:ext uri="{FF2B5EF4-FFF2-40B4-BE49-F238E27FC236}">
                  <a16:creationId xmlns:a16="http://schemas.microsoft.com/office/drawing/2014/main" id="{A1C52BAF-85CF-4364-BDFD-161047197C9C}"/>
                </a:ext>
              </a:extLst>
            </p:cNvPr>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73" name="Oval 171">
              <a:extLst>
                <a:ext uri="{FF2B5EF4-FFF2-40B4-BE49-F238E27FC236}">
                  <a16:creationId xmlns:a16="http://schemas.microsoft.com/office/drawing/2014/main" id="{F110F8B9-D4A2-41D8-AD33-5DBFF49BF958}"/>
                </a:ext>
              </a:extLst>
            </p:cNvPr>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74" name="Oval 172">
              <a:extLst>
                <a:ext uri="{FF2B5EF4-FFF2-40B4-BE49-F238E27FC236}">
                  <a16:creationId xmlns:a16="http://schemas.microsoft.com/office/drawing/2014/main" id="{2D436005-53F6-4761-93B7-B51C8E27F02E}"/>
                </a:ext>
              </a:extLst>
            </p:cNvPr>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75" name="Oval 173">
              <a:extLst>
                <a:ext uri="{FF2B5EF4-FFF2-40B4-BE49-F238E27FC236}">
                  <a16:creationId xmlns:a16="http://schemas.microsoft.com/office/drawing/2014/main" id="{E83880B4-34BD-4499-8E4C-366156273E34}"/>
                </a:ext>
              </a:extLst>
            </p:cNvPr>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76" name="Oval 174">
              <a:extLst>
                <a:ext uri="{FF2B5EF4-FFF2-40B4-BE49-F238E27FC236}">
                  <a16:creationId xmlns:a16="http://schemas.microsoft.com/office/drawing/2014/main" id="{DD932966-1EA5-41B8-8313-ACF376DEF47E}"/>
                </a:ext>
              </a:extLst>
            </p:cNvPr>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77" name="Oval 175">
              <a:extLst>
                <a:ext uri="{FF2B5EF4-FFF2-40B4-BE49-F238E27FC236}">
                  <a16:creationId xmlns:a16="http://schemas.microsoft.com/office/drawing/2014/main" id="{A712357C-F5BB-4446-8573-346B6AF1B147}"/>
                </a:ext>
              </a:extLst>
            </p:cNvPr>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78" name="Oval 176">
              <a:extLst>
                <a:ext uri="{FF2B5EF4-FFF2-40B4-BE49-F238E27FC236}">
                  <a16:creationId xmlns:a16="http://schemas.microsoft.com/office/drawing/2014/main" id="{A9C0B39F-7A1A-499A-8F9A-39006732C53B}"/>
                </a:ext>
              </a:extLst>
            </p:cNvPr>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79" name="Oval 177">
              <a:extLst>
                <a:ext uri="{FF2B5EF4-FFF2-40B4-BE49-F238E27FC236}">
                  <a16:creationId xmlns:a16="http://schemas.microsoft.com/office/drawing/2014/main" id="{E0180DBB-4E59-40A8-B9CE-6AD6507D0B9A}"/>
                </a:ext>
              </a:extLst>
            </p:cNvPr>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80" name="Oval 178">
              <a:extLst>
                <a:ext uri="{FF2B5EF4-FFF2-40B4-BE49-F238E27FC236}">
                  <a16:creationId xmlns:a16="http://schemas.microsoft.com/office/drawing/2014/main" id="{D2995F3E-BAEE-4002-ADEA-6C5D6FACCFEB}"/>
                </a:ext>
              </a:extLst>
            </p:cNvPr>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81" name="Oval 179">
              <a:extLst>
                <a:ext uri="{FF2B5EF4-FFF2-40B4-BE49-F238E27FC236}">
                  <a16:creationId xmlns:a16="http://schemas.microsoft.com/office/drawing/2014/main" id="{AC4D48A4-7E00-4691-8075-4DF203CDDE7A}"/>
                </a:ext>
              </a:extLst>
            </p:cNvPr>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82" name="Oval 180">
              <a:extLst>
                <a:ext uri="{FF2B5EF4-FFF2-40B4-BE49-F238E27FC236}">
                  <a16:creationId xmlns:a16="http://schemas.microsoft.com/office/drawing/2014/main" id="{4846E3BD-B98A-4AAF-9945-6D97E49FBD2E}"/>
                </a:ext>
              </a:extLst>
            </p:cNvPr>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83" name="Oval 181">
              <a:extLst>
                <a:ext uri="{FF2B5EF4-FFF2-40B4-BE49-F238E27FC236}">
                  <a16:creationId xmlns:a16="http://schemas.microsoft.com/office/drawing/2014/main" id="{A1C9CD58-5C9A-453C-9680-5805551B8C82}"/>
                </a:ext>
              </a:extLst>
            </p:cNvPr>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84" name="Oval 182">
              <a:extLst>
                <a:ext uri="{FF2B5EF4-FFF2-40B4-BE49-F238E27FC236}">
                  <a16:creationId xmlns:a16="http://schemas.microsoft.com/office/drawing/2014/main" id="{D6724DA4-B845-4240-85FC-6BE39CA32057}"/>
                </a:ext>
              </a:extLst>
            </p:cNvPr>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85" name="Oval 183">
              <a:extLst>
                <a:ext uri="{FF2B5EF4-FFF2-40B4-BE49-F238E27FC236}">
                  <a16:creationId xmlns:a16="http://schemas.microsoft.com/office/drawing/2014/main" id="{65C51A65-112E-4AC4-A97E-213AD811860F}"/>
                </a:ext>
              </a:extLst>
            </p:cNvPr>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86" name="Oval 184">
              <a:extLst>
                <a:ext uri="{FF2B5EF4-FFF2-40B4-BE49-F238E27FC236}">
                  <a16:creationId xmlns:a16="http://schemas.microsoft.com/office/drawing/2014/main" id="{468ED5F7-C749-47CC-8CAE-A684BF6D5480}"/>
                </a:ext>
              </a:extLst>
            </p:cNvPr>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87" name="Oval 185">
              <a:extLst>
                <a:ext uri="{FF2B5EF4-FFF2-40B4-BE49-F238E27FC236}">
                  <a16:creationId xmlns:a16="http://schemas.microsoft.com/office/drawing/2014/main" id="{4923CE1C-4D5D-490C-9D86-F37D38D69CE6}"/>
                </a:ext>
              </a:extLst>
            </p:cNvPr>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88" name="Oval 186">
              <a:extLst>
                <a:ext uri="{FF2B5EF4-FFF2-40B4-BE49-F238E27FC236}">
                  <a16:creationId xmlns:a16="http://schemas.microsoft.com/office/drawing/2014/main" id="{2F33927E-60CF-4A69-9661-2DE368E1D1FE}"/>
                </a:ext>
              </a:extLst>
            </p:cNvPr>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89" name="Oval 187">
              <a:extLst>
                <a:ext uri="{FF2B5EF4-FFF2-40B4-BE49-F238E27FC236}">
                  <a16:creationId xmlns:a16="http://schemas.microsoft.com/office/drawing/2014/main" id="{DB3DBE57-90E6-4EC6-B53F-CCAD0ACF4BD7}"/>
                </a:ext>
              </a:extLst>
            </p:cNvPr>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90" name="Oval 188">
              <a:extLst>
                <a:ext uri="{FF2B5EF4-FFF2-40B4-BE49-F238E27FC236}">
                  <a16:creationId xmlns:a16="http://schemas.microsoft.com/office/drawing/2014/main" id="{508952FF-6902-48CD-B2EB-37F15FF87FC1}"/>
                </a:ext>
              </a:extLst>
            </p:cNvPr>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91" name="Oval 189">
              <a:extLst>
                <a:ext uri="{FF2B5EF4-FFF2-40B4-BE49-F238E27FC236}">
                  <a16:creationId xmlns:a16="http://schemas.microsoft.com/office/drawing/2014/main" id="{97D53224-9043-423F-A601-1FBED80FFDD5}"/>
                </a:ext>
              </a:extLst>
            </p:cNvPr>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92" name="Oval 190">
              <a:extLst>
                <a:ext uri="{FF2B5EF4-FFF2-40B4-BE49-F238E27FC236}">
                  <a16:creationId xmlns:a16="http://schemas.microsoft.com/office/drawing/2014/main" id="{1DB60BC9-EBDE-4D8F-BA7E-A5C2530C8FFD}"/>
                </a:ext>
              </a:extLst>
            </p:cNvPr>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93" name="Oval 191">
              <a:extLst>
                <a:ext uri="{FF2B5EF4-FFF2-40B4-BE49-F238E27FC236}">
                  <a16:creationId xmlns:a16="http://schemas.microsoft.com/office/drawing/2014/main" id="{E605DB66-3BDF-43A5-8714-09D50A0C98C5}"/>
                </a:ext>
              </a:extLst>
            </p:cNvPr>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94" name="Oval 192">
              <a:extLst>
                <a:ext uri="{FF2B5EF4-FFF2-40B4-BE49-F238E27FC236}">
                  <a16:creationId xmlns:a16="http://schemas.microsoft.com/office/drawing/2014/main" id="{8F59D372-933C-4542-9DCB-9C33D9971FCF}"/>
                </a:ext>
              </a:extLst>
            </p:cNvPr>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95" name="Oval 193">
              <a:extLst>
                <a:ext uri="{FF2B5EF4-FFF2-40B4-BE49-F238E27FC236}">
                  <a16:creationId xmlns:a16="http://schemas.microsoft.com/office/drawing/2014/main" id="{BC3E5708-1D84-489F-8523-F98EFAF69F25}"/>
                </a:ext>
              </a:extLst>
            </p:cNvPr>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96" name="Oval 194">
              <a:extLst>
                <a:ext uri="{FF2B5EF4-FFF2-40B4-BE49-F238E27FC236}">
                  <a16:creationId xmlns:a16="http://schemas.microsoft.com/office/drawing/2014/main" id="{5C94E341-FD75-41A7-B2F1-3840924E5BD0}"/>
                </a:ext>
              </a:extLst>
            </p:cNvPr>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97" name="Oval 195">
              <a:extLst>
                <a:ext uri="{FF2B5EF4-FFF2-40B4-BE49-F238E27FC236}">
                  <a16:creationId xmlns:a16="http://schemas.microsoft.com/office/drawing/2014/main" id="{996B1F57-8F7A-46B5-879B-FEFB1B552D0A}"/>
                </a:ext>
              </a:extLst>
            </p:cNvPr>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98" name="Oval 196">
              <a:extLst>
                <a:ext uri="{FF2B5EF4-FFF2-40B4-BE49-F238E27FC236}">
                  <a16:creationId xmlns:a16="http://schemas.microsoft.com/office/drawing/2014/main" id="{18F9008D-DBCD-4DC5-9CB0-47101F24AA04}"/>
                </a:ext>
              </a:extLst>
            </p:cNvPr>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199" name="Oval 197">
              <a:extLst>
                <a:ext uri="{FF2B5EF4-FFF2-40B4-BE49-F238E27FC236}">
                  <a16:creationId xmlns:a16="http://schemas.microsoft.com/office/drawing/2014/main" id="{E9388B1B-B5AE-4D79-98E0-4F5A2C6EEF16}"/>
                </a:ext>
              </a:extLst>
            </p:cNvPr>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00" name="Oval 198">
              <a:extLst>
                <a:ext uri="{FF2B5EF4-FFF2-40B4-BE49-F238E27FC236}">
                  <a16:creationId xmlns:a16="http://schemas.microsoft.com/office/drawing/2014/main" id="{ADD4C379-9B30-40DB-9F1C-67E6655ED2A5}"/>
                </a:ext>
              </a:extLst>
            </p:cNvPr>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01" name="Oval 199">
              <a:extLst>
                <a:ext uri="{FF2B5EF4-FFF2-40B4-BE49-F238E27FC236}">
                  <a16:creationId xmlns:a16="http://schemas.microsoft.com/office/drawing/2014/main" id="{A5EA3C4E-C665-4ECA-B906-161B74C53D86}"/>
                </a:ext>
              </a:extLst>
            </p:cNvPr>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02" name="Oval 200">
              <a:extLst>
                <a:ext uri="{FF2B5EF4-FFF2-40B4-BE49-F238E27FC236}">
                  <a16:creationId xmlns:a16="http://schemas.microsoft.com/office/drawing/2014/main" id="{A60BE7FF-5101-4071-964E-984FD79930D8}"/>
                </a:ext>
              </a:extLst>
            </p:cNvPr>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03" name="Oval 201">
              <a:extLst>
                <a:ext uri="{FF2B5EF4-FFF2-40B4-BE49-F238E27FC236}">
                  <a16:creationId xmlns:a16="http://schemas.microsoft.com/office/drawing/2014/main" id="{CA8658BD-33DE-4BC9-9458-D77F34ACA421}"/>
                </a:ext>
              </a:extLst>
            </p:cNvPr>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04" name="Oval 202">
              <a:extLst>
                <a:ext uri="{FF2B5EF4-FFF2-40B4-BE49-F238E27FC236}">
                  <a16:creationId xmlns:a16="http://schemas.microsoft.com/office/drawing/2014/main" id="{5143A3C0-C000-4B28-9EB5-F83700EE31AE}"/>
                </a:ext>
              </a:extLst>
            </p:cNvPr>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05" name="Oval 203">
              <a:extLst>
                <a:ext uri="{FF2B5EF4-FFF2-40B4-BE49-F238E27FC236}">
                  <a16:creationId xmlns:a16="http://schemas.microsoft.com/office/drawing/2014/main" id="{A56520FD-A20E-4DD0-90DE-B038A894868F}"/>
                </a:ext>
              </a:extLst>
            </p:cNvPr>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06" name="Oval 204">
              <a:extLst>
                <a:ext uri="{FF2B5EF4-FFF2-40B4-BE49-F238E27FC236}">
                  <a16:creationId xmlns:a16="http://schemas.microsoft.com/office/drawing/2014/main" id="{9C19E9BD-640D-48BB-91FA-6851A0002018}"/>
                </a:ext>
              </a:extLst>
            </p:cNvPr>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07" name="Oval 205">
              <a:extLst>
                <a:ext uri="{FF2B5EF4-FFF2-40B4-BE49-F238E27FC236}">
                  <a16:creationId xmlns:a16="http://schemas.microsoft.com/office/drawing/2014/main" id="{CD8C5505-497D-4017-9FB0-9D5951839422}"/>
                </a:ext>
              </a:extLst>
            </p:cNvPr>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08" name="Oval 206">
              <a:extLst>
                <a:ext uri="{FF2B5EF4-FFF2-40B4-BE49-F238E27FC236}">
                  <a16:creationId xmlns:a16="http://schemas.microsoft.com/office/drawing/2014/main" id="{27EFB224-4A5F-4542-AC72-43180CE8ECE0}"/>
                </a:ext>
              </a:extLst>
            </p:cNvPr>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09" name="Oval 207">
              <a:extLst>
                <a:ext uri="{FF2B5EF4-FFF2-40B4-BE49-F238E27FC236}">
                  <a16:creationId xmlns:a16="http://schemas.microsoft.com/office/drawing/2014/main" id="{F4BD25BB-6DF9-4ACF-BF20-3B2648BE8574}"/>
                </a:ext>
              </a:extLst>
            </p:cNvPr>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10" name="Oval 208">
              <a:extLst>
                <a:ext uri="{FF2B5EF4-FFF2-40B4-BE49-F238E27FC236}">
                  <a16:creationId xmlns:a16="http://schemas.microsoft.com/office/drawing/2014/main" id="{B4B93AC4-4584-48C6-BA89-E39859691B8B}"/>
                </a:ext>
              </a:extLst>
            </p:cNvPr>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11" name="Oval 209">
              <a:extLst>
                <a:ext uri="{FF2B5EF4-FFF2-40B4-BE49-F238E27FC236}">
                  <a16:creationId xmlns:a16="http://schemas.microsoft.com/office/drawing/2014/main" id="{C7966DDC-E574-4388-81B2-009DC70EB464}"/>
                </a:ext>
              </a:extLst>
            </p:cNvPr>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12" name="Oval 210">
              <a:extLst>
                <a:ext uri="{FF2B5EF4-FFF2-40B4-BE49-F238E27FC236}">
                  <a16:creationId xmlns:a16="http://schemas.microsoft.com/office/drawing/2014/main" id="{8C66EABD-7BD1-4AB9-BF8E-C137499CD119}"/>
                </a:ext>
              </a:extLst>
            </p:cNvPr>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13" name="Oval 211">
              <a:extLst>
                <a:ext uri="{FF2B5EF4-FFF2-40B4-BE49-F238E27FC236}">
                  <a16:creationId xmlns:a16="http://schemas.microsoft.com/office/drawing/2014/main" id="{BBE68761-FA5C-4391-ADBB-1F1B707EA731}"/>
                </a:ext>
              </a:extLst>
            </p:cNvPr>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14" name="Oval 212">
              <a:extLst>
                <a:ext uri="{FF2B5EF4-FFF2-40B4-BE49-F238E27FC236}">
                  <a16:creationId xmlns:a16="http://schemas.microsoft.com/office/drawing/2014/main" id="{77E54004-3C8D-4F8B-90A7-8F2BB89A18B3}"/>
                </a:ext>
              </a:extLst>
            </p:cNvPr>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15" name="Oval 213">
              <a:extLst>
                <a:ext uri="{FF2B5EF4-FFF2-40B4-BE49-F238E27FC236}">
                  <a16:creationId xmlns:a16="http://schemas.microsoft.com/office/drawing/2014/main" id="{2CA52B70-3528-4A3B-96E8-60C2E9ABE816}"/>
                </a:ext>
              </a:extLst>
            </p:cNvPr>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16" name="Oval 214">
              <a:extLst>
                <a:ext uri="{FF2B5EF4-FFF2-40B4-BE49-F238E27FC236}">
                  <a16:creationId xmlns:a16="http://schemas.microsoft.com/office/drawing/2014/main" id="{89ACCD18-8C48-4442-9AF7-31D1ED454773}"/>
                </a:ext>
              </a:extLst>
            </p:cNvPr>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17" name="Oval 215">
              <a:extLst>
                <a:ext uri="{FF2B5EF4-FFF2-40B4-BE49-F238E27FC236}">
                  <a16:creationId xmlns:a16="http://schemas.microsoft.com/office/drawing/2014/main" id="{DE1534A6-E916-46CD-A134-A77CD0971D6E}"/>
                </a:ext>
              </a:extLst>
            </p:cNvPr>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18" name="Oval 216">
              <a:extLst>
                <a:ext uri="{FF2B5EF4-FFF2-40B4-BE49-F238E27FC236}">
                  <a16:creationId xmlns:a16="http://schemas.microsoft.com/office/drawing/2014/main" id="{2E20E5BD-FDDC-4263-97F2-010AAF5B343F}"/>
                </a:ext>
              </a:extLst>
            </p:cNvPr>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219" name="Oval 217">
              <a:extLst>
                <a:ext uri="{FF2B5EF4-FFF2-40B4-BE49-F238E27FC236}">
                  <a16:creationId xmlns:a16="http://schemas.microsoft.com/office/drawing/2014/main" id="{3019EA3D-858B-4220-80EE-955EFE6361EB}"/>
                </a:ext>
              </a:extLst>
            </p:cNvPr>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a:noFill/>
            </a:ln>
            <a:effectLst/>
          </p:spPr>
          <p:txBody>
            <a:bodyPr/>
            <a:lstStyle/>
            <a:p>
              <a:pPr eaLnBrk="1" hangingPunct="1">
                <a:defRPr/>
              </a:pPr>
              <a:endParaRPr lang="en-US">
                <a:latin typeface="Arial" charset="0"/>
                <a:cs typeface="+mn-cs"/>
              </a:endParaRPr>
            </a:p>
          </p:txBody>
        </p:sp>
      </p:grpSp>
      <p:sp>
        <p:nvSpPr>
          <p:cNvPr id="5338"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pPr lvl="0"/>
            <a:r>
              <a:rPr lang="en-GB" noProof="0"/>
              <a:t>Click to edit Master title style</a:t>
            </a:r>
          </a:p>
        </p:txBody>
      </p:sp>
      <p:sp>
        <p:nvSpPr>
          <p:cNvPr id="5339"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GB" noProof="0"/>
              <a:t>Click to edit Master subtitle style</a:t>
            </a:r>
          </a:p>
        </p:txBody>
      </p:sp>
      <p:sp>
        <p:nvSpPr>
          <p:cNvPr id="220" name="Rectangle 220">
            <a:extLst>
              <a:ext uri="{FF2B5EF4-FFF2-40B4-BE49-F238E27FC236}">
                <a16:creationId xmlns:a16="http://schemas.microsoft.com/office/drawing/2014/main" id="{84D137E9-477B-4DB6-84E1-7844BE4220F1}"/>
              </a:ext>
            </a:extLst>
          </p:cNvPr>
          <p:cNvSpPr>
            <a:spLocks noGrp="1" noChangeArrowheads="1"/>
          </p:cNvSpPr>
          <p:nvPr>
            <p:ph type="dt" sz="quarter" idx="10"/>
          </p:nvPr>
        </p:nvSpPr>
        <p:spPr/>
        <p:txBody>
          <a:bodyPr/>
          <a:lstStyle>
            <a:lvl1pPr>
              <a:defRPr/>
            </a:lvl1pPr>
          </a:lstStyle>
          <a:p>
            <a:pPr>
              <a:defRPr/>
            </a:pPr>
            <a:endParaRPr lang="en-GB"/>
          </a:p>
        </p:txBody>
      </p:sp>
      <p:sp>
        <p:nvSpPr>
          <p:cNvPr id="221" name="Rectangle 221">
            <a:extLst>
              <a:ext uri="{FF2B5EF4-FFF2-40B4-BE49-F238E27FC236}">
                <a16:creationId xmlns:a16="http://schemas.microsoft.com/office/drawing/2014/main" id="{F4BCEED0-5DE2-4C25-ADAD-AA2DD8482E40}"/>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222" name="Rectangle 222">
            <a:extLst>
              <a:ext uri="{FF2B5EF4-FFF2-40B4-BE49-F238E27FC236}">
                <a16:creationId xmlns:a16="http://schemas.microsoft.com/office/drawing/2014/main" id="{19189AFA-AFF5-4CEF-97E1-F5AB1177AF19}"/>
              </a:ext>
            </a:extLst>
          </p:cNvPr>
          <p:cNvSpPr>
            <a:spLocks noGrp="1" noChangeArrowheads="1"/>
          </p:cNvSpPr>
          <p:nvPr>
            <p:ph type="sldNum" sz="quarter" idx="12"/>
          </p:nvPr>
        </p:nvSpPr>
        <p:spPr/>
        <p:txBody>
          <a:bodyPr/>
          <a:lstStyle>
            <a:lvl1pPr>
              <a:defRPr smtClean="0"/>
            </a:lvl1pPr>
          </a:lstStyle>
          <a:p>
            <a:pPr>
              <a:defRPr/>
            </a:pPr>
            <a:fld id="{EB99BE15-4B80-4CC5-92BF-61877DABF805}" type="slidenum">
              <a:rPr lang="en-GB" altLang="en-US"/>
              <a:pPr>
                <a:defRPr/>
              </a:pPr>
              <a:t>‹#›</a:t>
            </a:fld>
            <a:endParaRPr lang="en-GB" altLang="en-US"/>
          </a:p>
        </p:txBody>
      </p:sp>
    </p:spTree>
    <p:extLst>
      <p:ext uri="{BB962C8B-B14F-4D97-AF65-F5344CB8AC3E}">
        <p14:creationId xmlns:p14="http://schemas.microsoft.com/office/powerpoint/2010/main" val="2015346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18">
            <a:extLst>
              <a:ext uri="{FF2B5EF4-FFF2-40B4-BE49-F238E27FC236}">
                <a16:creationId xmlns:a16="http://schemas.microsoft.com/office/drawing/2014/main" id="{FE861128-19BE-43DB-9B98-800DA8504F6E}"/>
              </a:ext>
            </a:extLst>
          </p:cNvPr>
          <p:cNvSpPr>
            <a:spLocks noGrp="1" noChangeArrowheads="1"/>
          </p:cNvSpPr>
          <p:nvPr>
            <p:ph type="sldNum" sz="quarter" idx="10"/>
          </p:nvPr>
        </p:nvSpPr>
        <p:spPr>
          <a:ln/>
        </p:spPr>
        <p:txBody>
          <a:bodyPr/>
          <a:lstStyle>
            <a:lvl1pPr>
              <a:defRPr/>
            </a:lvl1pPr>
          </a:lstStyle>
          <a:p>
            <a:pPr>
              <a:defRPr/>
            </a:pPr>
            <a:fld id="{E2B4F3AE-C61F-4F62-A6B8-B19A97787BD0}" type="slidenum">
              <a:rPr lang="en-GB" altLang="en-US"/>
              <a:pPr>
                <a:defRPr/>
              </a:pPr>
              <a:t>‹#›</a:t>
            </a:fld>
            <a:endParaRPr lang="en-GB" altLang="en-US"/>
          </a:p>
        </p:txBody>
      </p:sp>
      <p:sp>
        <p:nvSpPr>
          <p:cNvPr id="5" name="Rectangle 219">
            <a:extLst>
              <a:ext uri="{FF2B5EF4-FFF2-40B4-BE49-F238E27FC236}">
                <a16:creationId xmlns:a16="http://schemas.microsoft.com/office/drawing/2014/main" id="{471A7408-CF3E-44CA-9938-B54F2D0CA3C7}"/>
              </a:ext>
            </a:extLst>
          </p:cNvPr>
          <p:cNvSpPr>
            <a:spLocks noGrp="1" noChangeArrowheads="1"/>
          </p:cNvSpPr>
          <p:nvPr>
            <p:ph type="dt" sz="half" idx="11"/>
          </p:nvPr>
        </p:nvSpPr>
        <p:spPr>
          <a:ln/>
        </p:spPr>
        <p:txBody>
          <a:bodyPr/>
          <a:lstStyle>
            <a:lvl1pPr>
              <a:defRPr/>
            </a:lvl1pPr>
          </a:lstStyle>
          <a:p>
            <a:pPr>
              <a:defRPr/>
            </a:pPr>
            <a:endParaRPr lang="en-GB"/>
          </a:p>
        </p:txBody>
      </p:sp>
      <p:sp>
        <p:nvSpPr>
          <p:cNvPr id="6" name="Rectangle 220">
            <a:extLst>
              <a:ext uri="{FF2B5EF4-FFF2-40B4-BE49-F238E27FC236}">
                <a16:creationId xmlns:a16="http://schemas.microsoft.com/office/drawing/2014/main" id="{32E1E94B-754C-4E88-9FAA-F9E291895C15}"/>
              </a:ext>
            </a:extLst>
          </p:cNvPr>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99307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18">
            <a:extLst>
              <a:ext uri="{FF2B5EF4-FFF2-40B4-BE49-F238E27FC236}">
                <a16:creationId xmlns:a16="http://schemas.microsoft.com/office/drawing/2014/main" id="{11B52CBA-0ABD-4764-AD58-FE042EF68ED9}"/>
              </a:ext>
            </a:extLst>
          </p:cNvPr>
          <p:cNvSpPr>
            <a:spLocks noGrp="1" noChangeArrowheads="1"/>
          </p:cNvSpPr>
          <p:nvPr>
            <p:ph type="sldNum" sz="quarter" idx="10"/>
          </p:nvPr>
        </p:nvSpPr>
        <p:spPr>
          <a:ln/>
        </p:spPr>
        <p:txBody>
          <a:bodyPr/>
          <a:lstStyle>
            <a:lvl1pPr>
              <a:defRPr/>
            </a:lvl1pPr>
          </a:lstStyle>
          <a:p>
            <a:pPr>
              <a:defRPr/>
            </a:pPr>
            <a:fld id="{58C9FCEB-A57F-4ECC-89CE-0777FF195966}" type="slidenum">
              <a:rPr lang="en-GB" altLang="en-US"/>
              <a:pPr>
                <a:defRPr/>
              </a:pPr>
              <a:t>‹#›</a:t>
            </a:fld>
            <a:endParaRPr lang="en-GB" altLang="en-US"/>
          </a:p>
        </p:txBody>
      </p:sp>
      <p:sp>
        <p:nvSpPr>
          <p:cNvPr id="5" name="Rectangle 219">
            <a:extLst>
              <a:ext uri="{FF2B5EF4-FFF2-40B4-BE49-F238E27FC236}">
                <a16:creationId xmlns:a16="http://schemas.microsoft.com/office/drawing/2014/main" id="{AD3F0DF4-D0A6-4D6E-8D4B-DA4A8CAEA266}"/>
              </a:ext>
            </a:extLst>
          </p:cNvPr>
          <p:cNvSpPr>
            <a:spLocks noGrp="1" noChangeArrowheads="1"/>
          </p:cNvSpPr>
          <p:nvPr>
            <p:ph type="dt" sz="half" idx="11"/>
          </p:nvPr>
        </p:nvSpPr>
        <p:spPr>
          <a:ln/>
        </p:spPr>
        <p:txBody>
          <a:bodyPr/>
          <a:lstStyle>
            <a:lvl1pPr>
              <a:defRPr/>
            </a:lvl1pPr>
          </a:lstStyle>
          <a:p>
            <a:pPr>
              <a:defRPr/>
            </a:pPr>
            <a:endParaRPr lang="en-GB"/>
          </a:p>
        </p:txBody>
      </p:sp>
      <p:sp>
        <p:nvSpPr>
          <p:cNvPr id="6" name="Rectangle 220">
            <a:extLst>
              <a:ext uri="{FF2B5EF4-FFF2-40B4-BE49-F238E27FC236}">
                <a16:creationId xmlns:a16="http://schemas.microsoft.com/office/drawing/2014/main" id="{3A20C731-E1EA-4885-BCC3-C70F15C0A83F}"/>
              </a:ext>
            </a:extLst>
          </p:cNvPr>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4057047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18">
            <a:extLst>
              <a:ext uri="{FF2B5EF4-FFF2-40B4-BE49-F238E27FC236}">
                <a16:creationId xmlns:a16="http://schemas.microsoft.com/office/drawing/2014/main" id="{D3464D44-2ACE-481A-8E0A-11B3895B1C8F}"/>
              </a:ext>
            </a:extLst>
          </p:cNvPr>
          <p:cNvSpPr>
            <a:spLocks noGrp="1" noChangeArrowheads="1"/>
          </p:cNvSpPr>
          <p:nvPr>
            <p:ph type="sldNum" sz="quarter" idx="10"/>
          </p:nvPr>
        </p:nvSpPr>
        <p:spPr>
          <a:ln/>
        </p:spPr>
        <p:txBody>
          <a:bodyPr/>
          <a:lstStyle>
            <a:lvl1pPr>
              <a:defRPr/>
            </a:lvl1pPr>
          </a:lstStyle>
          <a:p>
            <a:pPr>
              <a:defRPr/>
            </a:pPr>
            <a:fld id="{0682F4D5-C9DA-48CF-9128-8E4856BA4AC3}" type="slidenum">
              <a:rPr lang="en-GB" altLang="en-US"/>
              <a:pPr>
                <a:defRPr/>
              </a:pPr>
              <a:t>‹#›</a:t>
            </a:fld>
            <a:endParaRPr lang="en-GB" altLang="en-US"/>
          </a:p>
        </p:txBody>
      </p:sp>
      <p:sp>
        <p:nvSpPr>
          <p:cNvPr id="5" name="Rectangle 219">
            <a:extLst>
              <a:ext uri="{FF2B5EF4-FFF2-40B4-BE49-F238E27FC236}">
                <a16:creationId xmlns:a16="http://schemas.microsoft.com/office/drawing/2014/main" id="{65FBBBFC-327C-4184-BD48-5291CA7E90E9}"/>
              </a:ext>
            </a:extLst>
          </p:cNvPr>
          <p:cNvSpPr>
            <a:spLocks noGrp="1" noChangeArrowheads="1"/>
          </p:cNvSpPr>
          <p:nvPr>
            <p:ph type="dt" sz="half" idx="11"/>
          </p:nvPr>
        </p:nvSpPr>
        <p:spPr>
          <a:ln/>
        </p:spPr>
        <p:txBody>
          <a:bodyPr/>
          <a:lstStyle>
            <a:lvl1pPr>
              <a:defRPr/>
            </a:lvl1pPr>
          </a:lstStyle>
          <a:p>
            <a:pPr>
              <a:defRPr/>
            </a:pPr>
            <a:endParaRPr lang="en-GB"/>
          </a:p>
        </p:txBody>
      </p:sp>
      <p:sp>
        <p:nvSpPr>
          <p:cNvPr id="6" name="Rectangle 220">
            <a:extLst>
              <a:ext uri="{FF2B5EF4-FFF2-40B4-BE49-F238E27FC236}">
                <a16:creationId xmlns:a16="http://schemas.microsoft.com/office/drawing/2014/main" id="{8EF362B2-C9BE-4C42-944F-2A0612745681}"/>
              </a:ext>
            </a:extLst>
          </p:cNvPr>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833717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18">
            <a:extLst>
              <a:ext uri="{FF2B5EF4-FFF2-40B4-BE49-F238E27FC236}">
                <a16:creationId xmlns:a16="http://schemas.microsoft.com/office/drawing/2014/main" id="{A454B9FD-AB8C-41C0-A114-0C5C36B577FD}"/>
              </a:ext>
            </a:extLst>
          </p:cNvPr>
          <p:cNvSpPr>
            <a:spLocks noGrp="1" noChangeArrowheads="1"/>
          </p:cNvSpPr>
          <p:nvPr>
            <p:ph type="sldNum" sz="quarter" idx="10"/>
          </p:nvPr>
        </p:nvSpPr>
        <p:spPr>
          <a:ln/>
        </p:spPr>
        <p:txBody>
          <a:bodyPr/>
          <a:lstStyle>
            <a:lvl1pPr>
              <a:defRPr/>
            </a:lvl1pPr>
          </a:lstStyle>
          <a:p>
            <a:pPr>
              <a:defRPr/>
            </a:pPr>
            <a:fld id="{8872450F-2A17-4A8F-AA37-101ACEA7A35D}" type="slidenum">
              <a:rPr lang="en-GB" altLang="en-US"/>
              <a:pPr>
                <a:defRPr/>
              </a:pPr>
              <a:t>‹#›</a:t>
            </a:fld>
            <a:endParaRPr lang="en-GB" altLang="en-US"/>
          </a:p>
        </p:txBody>
      </p:sp>
      <p:sp>
        <p:nvSpPr>
          <p:cNvPr id="5" name="Rectangle 219">
            <a:extLst>
              <a:ext uri="{FF2B5EF4-FFF2-40B4-BE49-F238E27FC236}">
                <a16:creationId xmlns:a16="http://schemas.microsoft.com/office/drawing/2014/main" id="{BBF0ACCB-0624-4731-A11C-9D4974B4B219}"/>
              </a:ext>
            </a:extLst>
          </p:cNvPr>
          <p:cNvSpPr>
            <a:spLocks noGrp="1" noChangeArrowheads="1"/>
          </p:cNvSpPr>
          <p:nvPr>
            <p:ph type="dt" sz="half" idx="11"/>
          </p:nvPr>
        </p:nvSpPr>
        <p:spPr>
          <a:ln/>
        </p:spPr>
        <p:txBody>
          <a:bodyPr/>
          <a:lstStyle>
            <a:lvl1pPr>
              <a:defRPr/>
            </a:lvl1pPr>
          </a:lstStyle>
          <a:p>
            <a:pPr>
              <a:defRPr/>
            </a:pPr>
            <a:endParaRPr lang="en-GB"/>
          </a:p>
        </p:txBody>
      </p:sp>
      <p:sp>
        <p:nvSpPr>
          <p:cNvPr id="6" name="Rectangle 220">
            <a:extLst>
              <a:ext uri="{FF2B5EF4-FFF2-40B4-BE49-F238E27FC236}">
                <a16:creationId xmlns:a16="http://schemas.microsoft.com/office/drawing/2014/main" id="{CA595DEE-BF36-43E6-9AB4-ACB25DABAD34}"/>
              </a:ext>
            </a:extLst>
          </p:cNvPr>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908220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18">
            <a:extLst>
              <a:ext uri="{FF2B5EF4-FFF2-40B4-BE49-F238E27FC236}">
                <a16:creationId xmlns:a16="http://schemas.microsoft.com/office/drawing/2014/main" id="{BD393C6E-05E4-4FC0-B48F-F70229A67345}"/>
              </a:ext>
            </a:extLst>
          </p:cNvPr>
          <p:cNvSpPr>
            <a:spLocks noGrp="1" noChangeArrowheads="1"/>
          </p:cNvSpPr>
          <p:nvPr>
            <p:ph type="sldNum" sz="quarter" idx="10"/>
          </p:nvPr>
        </p:nvSpPr>
        <p:spPr>
          <a:ln/>
        </p:spPr>
        <p:txBody>
          <a:bodyPr/>
          <a:lstStyle>
            <a:lvl1pPr>
              <a:defRPr/>
            </a:lvl1pPr>
          </a:lstStyle>
          <a:p>
            <a:pPr>
              <a:defRPr/>
            </a:pPr>
            <a:fld id="{F04D5CE3-0E21-4392-BA82-475BEB497733}" type="slidenum">
              <a:rPr lang="en-GB" altLang="en-US"/>
              <a:pPr>
                <a:defRPr/>
              </a:pPr>
              <a:t>‹#›</a:t>
            </a:fld>
            <a:endParaRPr lang="en-GB" altLang="en-US"/>
          </a:p>
        </p:txBody>
      </p:sp>
      <p:sp>
        <p:nvSpPr>
          <p:cNvPr id="6" name="Rectangle 219">
            <a:extLst>
              <a:ext uri="{FF2B5EF4-FFF2-40B4-BE49-F238E27FC236}">
                <a16:creationId xmlns:a16="http://schemas.microsoft.com/office/drawing/2014/main" id="{81EA3B86-24E9-4E65-9EA7-79F671D5695D}"/>
              </a:ext>
            </a:extLst>
          </p:cNvPr>
          <p:cNvSpPr>
            <a:spLocks noGrp="1" noChangeArrowheads="1"/>
          </p:cNvSpPr>
          <p:nvPr>
            <p:ph type="dt" sz="half" idx="11"/>
          </p:nvPr>
        </p:nvSpPr>
        <p:spPr>
          <a:ln/>
        </p:spPr>
        <p:txBody>
          <a:bodyPr/>
          <a:lstStyle>
            <a:lvl1pPr>
              <a:defRPr/>
            </a:lvl1pPr>
          </a:lstStyle>
          <a:p>
            <a:pPr>
              <a:defRPr/>
            </a:pPr>
            <a:endParaRPr lang="en-GB"/>
          </a:p>
        </p:txBody>
      </p:sp>
      <p:sp>
        <p:nvSpPr>
          <p:cNvPr id="7" name="Rectangle 220">
            <a:extLst>
              <a:ext uri="{FF2B5EF4-FFF2-40B4-BE49-F238E27FC236}">
                <a16:creationId xmlns:a16="http://schemas.microsoft.com/office/drawing/2014/main" id="{11F28FB7-F837-4953-B928-AF3506DA0797}"/>
              </a:ext>
            </a:extLst>
          </p:cNvPr>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528327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18">
            <a:extLst>
              <a:ext uri="{FF2B5EF4-FFF2-40B4-BE49-F238E27FC236}">
                <a16:creationId xmlns:a16="http://schemas.microsoft.com/office/drawing/2014/main" id="{058FDBB7-3114-4F50-9A9C-D6EF491C17DE}"/>
              </a:ext>
            </a:extLst>
          </p:cNvPr>
          <p:cNvSpPr>
            <a:spLocks noGrp="1" noChangeArrowheads="1"/>
          </p:cNvSpPr>
          <p:nvPr>
            <p:ph type="sldNum" sz="quarter" idx="10"/>
          </p:nvPr>
        </p:nvSpPr>
        <p:spPr>
          <a:ln/>
        </p:spPr>
        <p:txBody>
          <a:bodyPr/>
          <a:lstStyle>
            <a:lvl1pPr>
              <a:defRPr/>
            </a:lvl1pPr>
          </a:lstStyle>
          <a:p>
            <a:pPr>
              <a:defRPr/>
            </a:pPr>
            <a:fld id="{A0268B0E-7AE2-4614-BC61-F992FCF63D22}" type="slidenum">
              <a:rPr lang="en-GB" altLang="en-US"/>
              <a:pPr>
                <a:defRPr/>
              </a:pPr>
              <a:t>‹#›</a:t>
            </a:fld>
            <a:endParaRPr lang="en-GB" altLang="en-US"/>
          </a:p>
        </p:txBody>
      </p:sp>
      <p:sp>
        <p:nvSpPr>
          <p:cNvPr id="8" name="Rectangle 219">
            <a:extLst>
              <a:ext uri="{FF2B5EF4-FFF2-40B4-BE49-F238E27FC236}">
                <a16:creationId xmlns:a16="http://schemas.microsoft.com/office/drawing/2014/main" id="{F38D550D-93A3-4F1E-B570-5CE5A0B3EDB9}"/>
              </a:ext>
            </a:extLst>
          </p:cNvPr>
          <p:cNvSpPr>
            <a:spLocks noGrp="1" noChangeArrowheads="1"/>
          </p:cNvSpPr>
          <p:nvPr>
            <p:ph type="dt" sz="half" idx="11"/>
          </p:nvPr>
        </p:nvSpPr>
        <p:spPr>
          <a:ln/>
        </p:spPr>
        <p:txBody>
          <a:bodyPr/>
          <a:lstStyle>
            <a:lvl1pPr>
              <a:defRPr/>
            </a:lvl1pPr>
          </a:lstStyle>
          <a:p>
            <a:pPr>
              <a:defRPr/>
            </a:pPr>
            <a:endParaRPr lang="en-GB"/>
          </a:p>
        </p:txBody>
      </p:sp>
      <p:sp>
        <p:nvSpPr>
          <p:cNvPr id="9" name="Rectangle 220">
            <a:extLst>
              <a:ext uri="{FF2B5EF4-FFF2-40B4-BE49-F238E27FC236}">
                <a16:creationId xmlns:a16="http://schemas.microsoft.com/office/drawing/2014/main" id="{6739E9C1-997A-4F35-B124-D21E32B5D3BF}"/>
              </a:ext>
            </a:extLst>
          </p:cNvPr>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4167296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18">
            <a:extLst>
              <a:ext uri="{FF2B5EF4-FFF2-40B4-BE49-F238E27FC236}">
                <a16:creationId xmlns:a16="http://schemas.microsoft.com/office/drawing/2014/main" id="{CCEC4F2E-D1D0-4DFB-A85B-95C9407BECF4}"/>
              </a:ext>
            </a:extLst>
          </p:cNvPr>
          <p:cNvSpPr>
            <a:spLocks noGrp="1" noChangeArrowheads="1"/>
          </p:cNvSpPr>
          <p:nvPr>
            <p:ph type="sldNum" sz="quarter" idx="10"/>
          </p:nvPr>
        </p:nvSpPr>
        <p:spPr>
          <a:ln/>
        </p:spPr>
        <p:txBody>
          <a:bodyPr/>
          <a:lstStyle>
            <a:lvl1pPr>
              <a:defRPr/>
            </a:lvl1pPr>
          </a:lstStyle>
          <a:p>
            <a:pPr>
              <a:defRPr/>
            </a:pPr>
            <a:fld id="{FB4EECA9-E3A3-4839-932E-ADEF0041ED08}" type="slidenum">
              <a:rPr lang="en-GB" altLang="en-US"/>
              <a:pPr>
                <a:defRPr/>
              </a:pPr>
              <a:t>‹#›</a:t>
            </a:fld>
            <a:endParaRPr lang="en-GB" altLang="en-US"/>
          </a:p>
        </p:txBody>
      </p:sp>
      <p:sp>
        <p:nvSpPr>
          <p:cNvPr id="4" name="Rectangle 219">
            <a:extLst>
              <a:ext uri="{FF2B5EF4-FFF2-40B4-BE49-F238E27FC236}">
                <a16:creationId xmlns:a16="http://schemas.microsoft.com/office/drawing/2014/main" id="{CECB56E9-CC45-454A-AC56-F24CE8EC5806}"/>
              </a:ext>
            </a:extLst>
          </p:cNvPr>
          <p:cNvSpPr>
            <a:spLocks noGrp="1" noChangeArrowheads="1"/>
          </p:cNvSpPr>
          <p:nvPr>
            <p:ph type="dt" sz="half" idx="11"/>
          </p:nvPr>
        </p:nvSpPr>
        <p:spPr>
          <a:ln/>
        </p:spPr>
        <p:txBody>
          <a:bodyPr/>
          <a:lstStyle>
            <a:lvl1pPr>
              <a:defRPr/>
            </a:lvl1pPr>
          </a:lstStyle>
          <a:p>
            <a:pPr>
              <a:defRPr/>
            </a:pPr>
            <a:endParaRPr lang="en-GB"/>
          </a:p>
        </p:txBody>
      </p:sp>
      <p:sp>
        <p:nvSpPr>
          <p:cNvPr id="5" name="Rectangle 220">
            <a:extLst>
              <a:ext uri="{FF2B5EF4-FFF2-40B4-BE49-F238E27FC236}">
                <a16:creationId xmlns:a16="http://schemas.microsoft.com/office/drawing/2014/main" id="{C007925C-0F5D-494E-A087-68022088C996}"/>
              </a:ext>
            </a:extLst>
          </p:cNvPr>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970416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8">
            <a:extLst>
              <a:ext uri="{FF2B5EF4-FFF2-40B4-BE49-F238E27FC236}">
                <a16:creationId xmlns:a16="http://schemas.microsoft.com/office/drawing/2014/main" id="{93582736-9A8C-4FD0-A9E1-76BB0A79E80C}"/>
              </a:ext>
            </a:extLst>
          </p:cNvPr>
          <p:cNvSpPr>
            <a:spLocks noGrp="1" noChangeArrowheads="1"/>
          </p:cNvSpPr>
          <p:nvPr>
            <p:ph type="sldNum" sz="quarter" idx="10"/>
          </p:nvPr>
        </p:nvSpPr>
        <p:spPr>
          <a:ln/>
        </p:spPr>
        <p:txBody>
          <a:bodyPr/>
          <a:lstStyle>
            <a:lvl1pPr>
              <a:defRPr/>
            </a:lvl1pPr>
          </a:lstStyle>
          <a:p>
            <a:pPr>
              <a:defRPr/>
            </a:pPr>
            <a:fld id="{432F381E-6FD4-40B4-AE9D-69866AC24891}" type="slidenum">
              <a:rPr lang="en-GB" altLang="en-US"/>
              <a:pPr>
                <a:defRPr/>
              </a:pPr>
              <a:t>‹#›</a:t>
            </a:fld>
            <a:endParaRPr lang="en-GB" altLang="en-US"/>
          </a:p>
        </p:txBody>
      </p:sp>
      <p:sp>
        <p:nvSpPr>
          <p:cNvPr id="3" name="Rectangle 219">
            <a:extLst>
              <a:ext uri="{FF2B5EF4-FFF2-40B4-BE49-F238E27FC236}">
                <a16:creationId xmlns:a16="http://schemas.microsoft.com/office/drawing/2014/main" id="{9E883249-F48F-4A23-98D0-F937CCB32F19}"/>
              </a:ext>
            </a:extLst>
          </p:cNvPr>
          <p:cNvSpPr>
            <a:spLocks noGrp="1" noChangeArrowheads="1"/>
          </p:cNvSpPr>
          <p:nvPr>
            <p:ph type="dt" sz="half" idx="11"/>
          </p:nvPr>
        </p:nvSpPr>
        <p:spPr>
          <a:ln/>
        </p:spPr>
        <p:txBody>
          <a:bodyPr/>
          <a:lstStyle>
            <a:lvl1pPr>
              <a:defRPr/>
            </a:lvl1pPr>
          </a:lstStyle>
          <a:p>
            <a:pPr>
              <a:defRPr/>
            </a:pPr>
            <a:endParaRPr lang="en-GB"/>
          </a:p>
        </p:txBody>
      </p:sp>
      <p:sp>
        <p:nvSpPr>
          <p:cNvPr id="4" name="Rectangle 220">
            <a:extLst>
              <a:ext uri="{FF2B5EF4-FFF2-40B4-BE49-F238E27FC236}">
                <a16:creationId xmlns:a16="http://schemas.microsoft.com/office/drawing/2014/main" id="{EB76368A-8E29-4379-8773-D3CBE52E7332}"/>
              </a:ext>
            </a:extLst>
          </p:cNvPr>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77045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18">
            <a:extLst>
              <a:ext uri="{FF2B5EF4-FFF2-40B4-BE49-F238E27FC236}">
                <a16:creationId xmlns:a16="http://schemas.microsoft.com/office/drawing/2014/main" id="{4D9171D5-5B4B-47EB-9798-636DD4D1A38E}"/>
              </a:ext>
            </a:extLst>
          </p:cNvPr>
          <p:cNvSpPr>
            <a:spLocks noGrp="1" noChangeArrowheads="1"/>
          </p:cNvSpPr>
          <p:nvPr>
            <p:ph type="sldNum" sz="quarter" idx="10"/>
          </p:nvPr>
        </p:nvSpPr>
        <p:spPr>
          <a:ln/>
        </p:spPr>
        <p:txBody>
          <a:bodyPr/>
          <a:lstStyle>
            <a:lvl1pPr>
              <a:defRPr/>
            </a:lvl1pPr>
          </a:lstStyle>
          <a:p>
            <a:pPr>
              <a:defRPr/>
            </a:pPr>
            <a:fld id="{D5CB6035-0ED3-43F4-AC6A-0AC03AB0A942}" type="slidenum">
              <a:rPr lang="en-GB" altLang="en-US"/>
              <a:pPr>
                <a:defRPr/>
              </a:pPr>
              <a:t>‹#›</a:t>
            </a:fld>
            <a:endParaRPr lang="en-GB" altLang="en-US"/>
          </a:p>
        </p:txBody>
      </p:sp>
      <p:sp>
        <p:nvSpPr>
          <p:cNvPr id="6" name="Rectangle 219">
            <a:extLst>
              <a:ext uri="{FF2B5EF4-FFF2-40B4-BE49-F238E27FC236}">
                <a16:creationId xmlns:a16="http://schemas.microsoft.com/office/drawing/2014/main" id="{24C54B64-D4A8-4F0D-98EB-A3D5377C73D5}"/>
              </a:ext>
            </a:extLst>
          </p:cNvPr>
          <p:cNvSpPr>
            <a:spLocks noGrp="1" noChangeArrowheads="1"/>
          </p:cNvSpPr>
          <p:nvPr>
            <p:ph type="dt" sz="half" idx="11"/>
          </p:nvPr>
        </p:nvSpPr>
        <p:spPr>
          <a:ln/>
        </p:spPr>
        <p:txBody>
          <a:bodyPr/>
          <a:lstStyle>
            <a:lvl1pPr>
              <a:defRPr/>
            </a:lvl1pPr>
          </a:lstStyle>
          <a:p>
            <a:pPr>
              <a:defRPr/>
            </a:pPr>
            <a:endParaRPr lang="en-GB"/>
          </a:p>
        </p:txBody>
      </p:sp>
      <p:sp>
        <p:nvSpPr>
          <p:cNvPr id="7" name="Rectangle 220">
            <a:extLst>
              <a:ext uri="{FF2B5EF4-FFF2-40B4-BE49-F238E27FC236}">
                <a16:creationId xmlns:a16="http://schemas.microsoft.com/office/drawing/2014/main" id="{CB4E242A-89EF-4F3E-9B06-AE8388873D8A}"/>
              </a:ext>
            </a:extLst>
          </p:cNvPr>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55909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18">
            <a:extLst>
              <a:ext uri="{FF2B5EF4-FFF2-40B4-BE49-F238E27FC236}">
                <a16:creationId xmlns:a16="http://schemas.microsoft.com/office/drawing/2014/main" id="{34DFE9FC-0D6C-41C9-BBE1-58E5CBFA6509}"/>
              </a:ext>
            </a:extLst>
          </p:cNvPr>
          <p:cNvSpPr>
            <a:spLocks noGrp="1" noChangeArrowheads="1"/>
          </p:cNvSpPr>
          <p:nvPr>
            <p:ph type="sldNum" sz="quarter" idx="10"/>
          </p:nvPr>
        </p:nvSpPr>
        <p:spPr>
          <a:ln/>
        </p:spPr>
        <p:txBody>
          <a:bodyPr/>
          <a:lstStyle>
            <a:lvl1pPr>
              <a:defRPr/>
            </a:lvl1pPr>
          </a:lstStyle>
          <a:p>
            <a:pPr>
              <a:defRPr/>
            </a:pPr>
            <a:fld id="{7FD5E0BC-ED9E-425F-986D-21EA23AE11E7}" type="slidenum">
              <a:rPr lang="en-GB" altLang="en-US"/>
              <a:pPr>
                <a:defRPr/>
              </a:pPr>
              <a:t>‹#›</a:t>
            </a:fld>
            <a:endParaRPr lang="en-GB" altLang="en-US"/>
          </a:p>
        </p:txBody>
      </p:sp>
      <p:sp>
        <p:nvSpPr>
          <p:cNvPr id="6" name="Rectangle 219">
            <a:extLst>
              <a:ext uri="{FF2B5EF4-FFF2-40B4-BE49-F238E27FC236}">
                <a16:creationId xmlns:a16="http://schemas.microsoft.com/office/drawing/2014/main" id="{59650CA1-7440-410A-84CD-A7903F0056DB}"/>
              </a:ext>
            </a:extLst>
          </p:cNvPr>
          <p:cNvSpPr>
            <a:spLocks noGrp="1" noChangeArrowheads="1"/>
          </p:cNvSpPr>
          <p:nvPr>
            <p:ph type="dt" sz="half" idx="11"/>
          </p:nvPr>
        </p:nvSpPr>
        <p:spPr>
          <a:ln/>
        </p:spPr>
        <p:txBody>
          <a:bodyPr/>
          <a:lstStyle>
            <a:lvl1pPr>
              <a:defRPr/>
            </a:lvl1pPr>
          </a:lstStyle>
          <a:p>
            <a:pPr>
              <a:defRPr/>
            </a:pPr>
            <a:endParaRPr lang="en-GB"/>
          </a:p>
        </p:txBody>
      </p:sp>
      <p:sp>
        <p:nvSpPr>
          <p:cNvPr id="7" name="Rectangle 220">
            <a:extLst>
              <a:ext uri="{FF2B5EF4-FFF2-40B4-BE49-F238E27FC236}">
                <a16:creationId xmlns:a16="http://schemas.microsoft.com/office/drawing/2014/main" id="{B7C63D00-355A-4770-AA12-D9D2A72716D4}"/>
              </a:ext>
            </a:extLst>
          </p:cNvPr>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189689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2F2F47"/>
            </a:gs>
          </a:gsLst>
          <a:lin ang="27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0C6A2248-8CD8-487C-9D25-1588BDCF0FA5}"/>
              </a:ext>
            </a:extLst>
          </p:cNvPr>
          <p:cNvGrpSpPr>
            <a:grpSpLocks/>
          </p:cNvGrpSpPr>
          <p:nvPr/>
        </p:nvGrpSpPr>
        <p:grpSpPr bwMode="auto">
          <a:xfrm>
            <a:off x="-496888" y="1308100"/>
            <a:ext cx="10429876" cy="5908675"/>
            <a:chOff x="-313" y="824"/>
            <a:chExt cx="6570" cy="3722"/>
          </a:xfrm>
        </p:grpSpPr>
        <p:sp>
          <p:nvSpPr>
            <p:cNvPr id="4099" name="Rectangle 3">
              <a:extLst>
                <a:ext uri="{FF2B5EF4-FFF2-40B4-BE49-F238E27FC236}">
                  <a16:creationId xmlns:a16="http://schemas.microsoft.com/office/drawing/2014/main" id="{B6D86363-C121-49F8-A94F-07E89A84FD00}"/>
                </a:ext>
              </a:extLst>
            </p:cNvPr>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00" name="Rectangle 4">
              <a:extLst>
                <a:ext uri="{FF2B5EF4-FFF2-40B4-BE49-F238E27FC236}">
                  <a16:creationId xmlns:a16="http://schemas.microsoft.com/office/drawing/2014/main" id="{61BA4E27-0AEA-4783-B94C-5780D6CEA229}"/>
                </a:ext>
              </a:extLst>
            </p:cNvPr>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01" name="Rectangle 5">
              <a:extLst>
                <a:ext uri="{FF2B5EF4-FFF2-40B4-BE49-F238E27FC236}">
                  <a16:creationId xmlns:a16="http://schemas.microsoft.com/office/drawing/2014/main" id="{D0FA4163-66DF-4398-8EE0-6E8346D8DA79}"/>
                </a:ext>
              </a:extLst>
            </p:cNvPr>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02" name="Rectangle 6">
              <a:extLst>
                <a:ext uri="{FF2B5EF4-FFF2-40B4-BE49-F238E27FC236}">
                  <a16:creationId xmlns:a16="http://schemas.microsoft.com/office/drawing/2014/main" id="{A56BFE60-4278-452B-9578-CA92CE821810}"/>
                </a:ext>
              </a:extLst>
            </p:cNvPr>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03" name="Rectangle 7">
              <a:extLst>
                <a:ext uri="{FF2B5EF4-FFF2-40B4-BE49-F238E27FC236}">
                  <a16:creationId xmlns:a16="http://schemas.microsoft.com/office/drawing/2014/main" id="{9B19B052-94B2-48A6-846B-30D644A88C2D}"/>
                </a:ext>
              </a:extLst>
            </p:cNvPr>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04" name="Rectangle 8">
              <a:extLst>
                <a:ext uri="{FF2B5EF4-FFF2-40B4-BE49-F238E27FC236}">
                  <a16:creationId xmlns:a16="http://schemas.microsoft.com/office/drawing/2014/main" id="{E440B570-EF1D-4DF6-89F1-828CCC21A0A6}"/>
                </a:ext>
              </a:extLst>
            </p:cNvPr>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05" name="Rectangle 9">
              <a:extLst>
                <a:ext uri="{FF2B5EF4-FFF2-40B4-BE49-F238E27FC236}">
                  <a16:creationId xmlns:a16="http://schemas.microsoft.com/office/drawing/2014/main" id="{B52623A3-B511-4FCC-AD5E-3BBFF1A74D99}"/>
                </a:ext>
              </a:extLst>
            </p:cNvPr>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06" name="Rectangle 10">
              <a:extLst>
                <a:ext uri="{FF2B5EF4-FFF2-40B4-BE49-F238E27FC236}">
                  <a16:creationId xmlns:a16="http://schemas.microsoft.com/office/drawing/2014/main" id="{853F3838-39C2-4E8A-9753-AA9C113D8DD1}"/>
                </a:ext>
              </a:extLst>
            </p:cNvPr>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07" name="Rectangle 11">
              <a:extLst>
                <a:ext uri="{FF2B5EF4-FFF2-40B4-BE49-F238E27FC236}">
                  <a16:creationId xmlns:a16="http://schemas.microsoft.com/office/drawing/2014/main" id="{0583B709-F0A5-42FA-81B6-3AA73391FEE9}"/>
                </a:ext>
              </a:extLst>
            </p:cNvPr>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08" name="Rectangle 12">
              <a:extLst>
                <a:ext uri="{FF2B5EF4-FFF2-40B4-BE49-F238E27FC236}">
                  <a16:creationId xmlns:a16="http://schemas.microsoft.com/office/drawing/2014/main" id="{A3ECF728-07CF-4D3F-90B4-4DCD85490D90}"/>
                </a:ext>
              </a:extLst>
            </p:cNvPr>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09" name="Rectangle 13">
              <a:extLst>
                <a:ext uri="{FF2B5EF4-FFF2-40B4-BE49-F238E27FC236}">
                  <a16:creationId xmlns:a16="http://schemas.microsoft.com/office/drawing/2014/main" id="{0B9A31CB-4A47-43EB-9F7D-8D046EF9D432}"/>
                </a:ext>
              </a:extLst>
            </p:cNvPr>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10" name="Rectangle 14">
              <a:extLst>
                <a:ext uri="{FF2B5EF4-FFF2-40B4-BE49-F238E27FC236}">
                  <a16:creationId xmlns:a16="http://schemas.microsoft.com/office/drawing/2014/main" id="{5D9A7F21-F433-49CA-9040-6D8367C7D815}"/>
                </a:ext>
              </a:extLst>
            </p:cNvPr>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11" name="Rectangle 15">
              <a:extLst>
                <a:ext uri="{FF2B5EF4-FFF2-40B4-BE49-F238E27FC236}">
                  <a16:creationId xmlns:a16="http://schemas.microsoft.com/office/drawing/2014/main" id="{0B53C32C-B45F-483E-A267-EFC36B0687E4}"/>
                </a:ext>
              </a:extLst>
            </p:cNvPr>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12" name="Rectangle 16">
              <a:extLst>
                <a:ext uri="{FF2B5EF4-FFF2-40B4-BE49-F238E27FC236}">
                  <a16:creationId xmlns:a16="http://schemas.microsoft.com/office/drawing/2014/main" id="{C0E3E995-124A-44B9-80E9-4C96DA6A3EAB}"/>
                </a:ext>
              </a:extLst>
            </p:cNvPr>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13" name="Rectangle 17">
              <a:extLst>
                <a:ext uri="{FF2B5EF4-FFF2-40B4-BE49-F238E27FC236}">
                  <a16:creationId xmlns:a16="http://schemas.microsoft.com/office/drawing/2014/main" id="{024589F3-3B8E-4CFB-B873-7A37488C0B19}"/>
                </a:ext>
              </a:extLst>
            </p:cNvPr>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a:noFill/>
            </a:ln>
            <a:effectLst/>
          </p:spPr>
          <p:txBody>
            <a:bodyPr rot="10800000" vert="eaVert"/>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14" name="Rectangle 18">
              <a:extLst>
                <a:ext uri="{FF2B5EF4-FFF2-40B4-BE49-F238E27FC236}">
                  <a16:creationId xmlns:a16="http://schemas.microsoft.com/office/drawing/2014/main" id="{6DCDC0FC-130B-4C03-9A39-84F0C226B8BC}"/>
                </a:ext>
              </a:extLst>
            </p:cNvPr>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a:noFill/>
            </a:ln>
            <a:effectLst/>
          </p:spPr>
          <p:txBody>
            <a:bodyPr rot="10800000" vert="eaVert"/>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15" name="Rectangle 19">
              <a:extLst>
                <a:ext uri="{FF2B5EF4-FFF2-40B4-BE49-F238E27FC236}">
                  <a16:creationId xmlns:a16="http://schemas.microsoft.com/office/drawing/2014/main" id="{4DB87156-9FAD-4388-A18C-730EE8E8012B}"/>
                </a:ext>
              </a:extLst>
            </p:cNvPr>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p:spPr>
          <p:txBody>
            <a:bodyPr/>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16" name="Rectangle 20">
              <a:extLst>
                <a:ext uri="{FF2B5EF4-FFF2-40B4-BE49-F238E27FC236}">
                  <a16:creationId xmlns:a16="http://schemas.microsoft.com/office/drawing/2014/main" id="{3FE1FA9C-02CA-4051-9342-178CC3E3B911}"/>
                </a:ext>
              </a:extLst>
            </p:cNvPr>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p:spPr>
          <p:txBody>
            <a:bodyPr/>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17" name="Rectangle 21">
              <a:extLst>
                <a:ext uri="{FF2B5EF4-FFF2-40B4-BE49-F238E27FC236}">
                  <a16:creationId xmlns:a16="http://schemas.microsoft.com/office/drawing/2014/main" id="{FF034CDC-A2A9-4CEF-AB50-042492755C0B}"/>
                </a:ext>
              </a:extLst>
            </p:cNvPr>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p:spPr>
          <p:txBody>
            <a:bodyPr/>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18" name="Rectangle 22">
              <a:extLst>
                <a:ext uri="{FF2B5EF4-FFF2-40B4-BE49-F238E27FC236}">
                  <a16:creationId xmlns:a16="http://schemas.microsoft.com/office/drawing/2014/main" id="{B71A84CF-B181-496B-8C9B-FA1847416C29}"/>
                </a:ext>
              </a:extLst>
            </p:cNvPr>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p:spPr>
          <p:txBody>
            <a:bodyPr/>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19" name="Rectangle 23">
              <a:extLst>
                <a:ext uri="{FF2B5EF4-FFF2-40B4-BE49-F238E27FC236}">
                  <a16:creationId xmlns:a16="http://schemas.microsoft.com/office/drawing/2014/main" id="{93F4CAD0-E574-434C-8946-7C847268CB7D}"/>
                </a:ext>
              </a:extLst>
            </p:cNvPr>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p:spPr>
          <p:txBody>
            <a:bodyPr/>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20" name="Rectangle 24">
              <a:extLst>
                <a:ext uri="{FF2B5EF4-FFF2-40B4-BE49-F238E27FC236}">
                  <a16:creationId xmlns:a16="http://schemas.microsoft.com/office/drawing/2014/main" id="{D49BDD21-C6FD-425A-B2BF-36D62DC9D496}"/>
                </a:ext>
              </a:extLst>
            </p:cNvPr>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p:spPr>
          <p:txBody>
            <a:bodyPr/>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21" name="Rectangle 25">
              <a:extLst>
                <a:ext uri="{FF2B5EF4-FFF2-40B4-BE49-F238E27FC236}">
                  <a16:creationId xmlns:a16="http://schemas.microsoft.com/office/drawing/2014/main" id="{2CAE4AC3-E8F1-41A1-8484-42D53A484F36}"/>
                </a:ext>
              </a:extLst>
            </p:cNvPr>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22" name="Rectangle 26">
              <a:extLst>
                <a:ext uri="{FF2B5EF4-FFF2-40B4-BE49-F238E27FC236}">
                  <a16:creationId xmlns:a16="http://schemas.microsoft.com/office/drawing/2014/main" id="{D386CACA-6E2E-4345-9BC9-3972EF06DE14}"/>
                </a:ext>
              </a:extLst>
            </p:cNvPr>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p:spPr>
          <p:txBody>
            <a:bodyPr/>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23" name="Rectangle 27">
              <a:extLst>
                <a:ext uri="{FF2B5EF4-FFF2-40B4-BE49-F238E27FC236}">
                  <a16:creationId xmlns:a16="http://schemas.microsoft.com/office/drawing/2014/main" id="{EAF78AA4-F111-41FD-A190-91C3032D5D9C}"/>
                </a:ext>
              </a:extLst>
            </p:cNvPr>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p:spPr>
          <p:txBody>
            <a:bodyPr/>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24" name="Rectangle 28">
              <a:extLst>
                <a:ext uri="{FF2B5EF4-FFF2-40B4-BE49-F238E27FC236}">
                  <a16:creationId xmlns:a16="http://schemas.microsoft.com/office/drawing/2014/main" id="{4EA56914-D5B5-4AA3-A1E6-958B5A14422F}"/>
                </a:ext>
              </a:extLst>
            </p:cNvPr>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p:spPr>
          <p:txBody>
            <a:bodyPr/>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25" name="Rectangle 29">
              <a:extLst>
                <a:ext uri="{FF2B5EF4-FFF2-40B4-BE49-F238E27FC236}">
                  <a16:creationId xmlns:a16="http://schemas.microsoft.com/office/drawing/2014/main" id="{4F7079B9-CDB1-4745-9DD2-42EF40675D5F}"/>
                </a:ext>
              </a:extLst>
            </p:cNvPr>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p:spPr>
          <p:txBody>
            <a:bodyPr/>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26" name="Rectangle 30">
              <a:extLst>
                <a:ext uri="{FF2B5EF4-FFF2-40B4-BE49-F238E27FC236}">
                  <a16:creationId xmlns:a16="http://schemas.microsoft.com/office/drawing/2014/main" id="{39E26FC8-AB00-4EB0-B658-01AF169F578C}"/>
                </a:ext>
              </a:extLst>
            </p:cNvPr>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27" name="Rectangle 31">
              <a:extLst>
                <a:ext uri="{FF2B5EF4-FFF2-40B4-BE49-F238E27FC236}">
                  <a16:creationId xmlns:a16="http://schemas.microsoft.com/office/drawing/2014/main" id="{D9FE5E82-0429-484B-8658-0588FEE37901}"/>
                </a:ext>
              </a:extLst>
            </p:cNvPr>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28" name="Rectangle 32">
              <a:extLst>
                <a:ext uri="{FF2B5EF4-FFF2-40B4-BE49-F238E27FC236}">
                  <a16:creationId xmlns:a16="http://schemas.microsoft.com/office/drawing/2014/main" id="{C8D59DB0-A4B5-4D8A-83FE-10E57A1AD215}"/>
                </a:ext>
              </a:extLst>
            </p:cNvPr>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29" name="Rectangle 33">
              <a:extLst>
                <a:ext uri="{FF2B5EF4-FFF2-40B4-BE49-F238E27FC236}">
                  <a16:creationId xmlns:a16="http://schemas.microsoft.com/office/drawing/2014/main" id="{C7F87F87-D7A3-4598-A78C-49724939D2D6}"/>
                </a:ext>
              </a:extLst>
            </p:cNvPr>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30" name="Rectangle 34">
              <a:extLst>
                <a:ext uri="{FF2B5EF4-FFF2-40B4-BE49-F238E27FC236}">
                  <a16:creationId xmlns:a16="http://schemas.microsoft.com/office/drawing/2014/main" id="{EBC90387-7E6D-4008-9B66-2B54F549C2C9}"/>
                </a:ext>
              </a:extLst>
            </p:cNvPr>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p:spPr>
          <p:txBody>
            <a:bodyPr rot="10800000"/>
            <a:lstStyle/>
            <a:p>
              <a:pPr algn="ctr" eaLnBrk="1" hangingPunct="1">
                <a:defRPr/>
              </a:pPr>
              <a:endParaRPr lang="en-US">
                <a:effectLst>
                  <a:outerShdw blurRad="38100" dist="38100" dir="2700000" algn="tl">
                    <a:srgbClr val="000000"/>
                  </a:outerShdw>
                </a:effectLst>
                <a:latin typeface="Arial" charset="0"/>
                <a:cs typeface="+mn-cs"/>
              </a:endParaRPr>
            </a:p>
          </p:txBody>
        </p:sp>
        <p:sp>
          <p:nvSpPr>
            <p:cNvPr id="4131" name="Oval 35">
              <a:extLst>
                <a:ext uri="{FF2B5EF4-FFF2-40B4-BE49-F238E27FC236}">
                  <a16:creationId xmlns:a16="http://schemas.microsoft.com/office/drawing/2014/main" id="{C3BC1086-3EE8-453F-B2A7-9A9EA76E794C}"/>
                </a:ext>
              </a:extLst>
            </p:cNvPr>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32" name="Oval 36">
              <a:extLst>
                <a:ext uri="{FF2B5EF4-FFF2-40B4-BE49-F238E27FC236}">
                  <a16:creationId xmlns:a16="http://schemas.microsoft.com/office/drawing/2014/main" id="{EDC5F98D-116D-44C3-9376-9890000C8348}"/>
                </a:ext>
              </a:extLst>
            </p:cNvPr>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33" name="Oval 37">
              <a:extLst>
                <a:ext uri="{FF2B5EF4-FFF2-40B4-BE49-F238E27FC236}">
                  <a16:creationId xmlns:a16="http://schemas.microsoft.com/office/drawing/2014/main" id="{C86A20A2-BCB0-4BE4-9CA2-DAE83B06805B}"/>
                </a:ext>
              </a:extLst>
            </p:cNvPr>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34" name="Oval 38">
              <a:extLst>
                <a:ext uri="{FF2B5EF4-FFF2-40B4-BE49-F238E27FC236}">
                  <a16:creationId xmlns:a16="http://schemas.microsoft.com/office/drawing/2014/main" id="{2B30E48F-4A3F-4B39-B8A8-FA727299B7FF}"/>
                </a:ext>
              </a:extLst>
            </p:cNvPr>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35" name="Oval 39">
              <a:extLst>
                <a:ext uri="{FF2B5EF4-FFF2-40B4-BE49-F238E27FC236}">
                  <a16:creationId xmlns:a16="http://schemas.microsoft.com/office/drawing/2014/main" id="{2843AD59-BB62-47BA-ACCC-5AA73592C5B5}"/>
                </a:ext>
              </a:extLst>
            </p:cNvPr>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36" name="Oval 40">
              <a:extLst>
                <a:ext uri="{FF2B5EF4-FFF2-40B4-BE49-F238E27FC236}">
                  <a16:creationId xmlns:a16="http://schemas.microsoft.com/office/drawing/2014/main" id="{24AFBA5B-9854-4C39-B339-BCC22ECDEAF8}"/>
                </a:ext>
              </a:extLst>
            </p:cNvPr>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37" name="Oval 41">
              <a:extLst>
                <a:ext uri="{FF2B5EF4-FFF2-40B4-BE49-F238E27FC236}">
                  <a16:creationId xmlns:a16="http://schemas.microsoft.com/office/drawing/2014/main" id="{A8745EC8-F2A0-4501-BE2F-E2EDFAC3A47C}"/>
                </a:ext>
              </a:extLst>
            </p:cNvPr>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38" name="Oval 42">
              <a:extLst>
                <a:ext uri="{FF2B5EF4-FFF2-40B4-BE49-F238E27FC236}">
                  <a16:creationId xmlns:a16="http://schemas.microsoft.com/office/drawing/2014/main" id="{6B52ABE3-2BAA-4BC9-8628-7D58A74848F3}"/>
                </a:ext>
              </a:extLst>
            </p:cNvPr>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39" name="Oval 43">
              <a:extLst>
                <a:ext uri="{FF2B5EF4-FFF2-40B4-BE49-F238E27FC236}">
                  <a16:creationId xmlns:a16="http://schemas.microsoft.com/office/drawing/2014/main" id="{B0324942-8210-4D0E-8EE5-999169E3ECE2}"/>
                </a:ext>
              </a:extLst>
            </p:cNvPr>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40" name="Oval 44">
              <a:extLst>
                <a:ext uri="{FF2B5EF4-FFF2-40B4-BE49-F238E27FC236}">
                  <a16:creationId xmlns:a16="http://schemas.microsoft.com/office/drawing/2014/main" id="{84725705-1252-4EDE-BCA7-CD12C0AAA071}"/>
                </a:ext>
              </a:extLst>
            </p:cNvPr>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41" name="Oval 45">
              <a:extLst>
                <a:ext uri="{FF2B5EF4-FFF2-40B4-BE49-F238E27FC236}">
                  <a16:creationId xmlns:a16="http://schemas.microsoft.com/office/drawing/2014/main" id="{54741AA2-7B08-4775-A66E-0F388DEA3CFA}"/>
                </a:ext>
              </a:extLst>
            </p:cNvPr>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42" name="Oval 46">
              <a:extLst>
                <a:ext uri="{FF2B5EF4-FFF2-40B4-BE49-F238E27FC236}">
                  <a16:creationId xmlns:a16="http://schemas.microsoft.com/office/drawing/2014/main" id="{7F41B5C4-325C-4D05-9439-4D7AB17BBB9A}"/>
                </a:ext>
              </a:extLst>
            </p:cNvPr>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43" name="Oval 47">
              <a:extLst>
                <a:ext uri="{FF2B5EF4-FFF2-40B4-BE49-F238E27FC236}">
                  <a16:creationId xmlns:a16="http://schemas.microsoft.com/office/drawing/2014/main" id="{BD5EB284-A0B8-4193-AC20-769ADDCA8C59}"/>
                </a:ext>
              </a:extLst>
            </p:cNvPr>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44" name="Oval 48">
              <a:extLst>
                <a:ext uri="{FF2B5EF4-FFF2-40B4-BE49-F238E27FC236}">
                  <a16:creationId xmlns:a16="http://schemas.microsoft.com/office/drawing/2014/main" id="{D8E8F625-2DF9-4F65-BEB2-C7C3E2ADFEF6}"/>
                </a:ext>
              </a:extLst>
            </p:cNvPr>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45" name="Oval 49">
              <a:extLst>
                <a:ext uri="{FF2B5EF4-FFF2-40B4-BE49-F238E27FC236}">
                  <a16:creationId xmlns:a16="http://schemas.microsoft.com/office/drawing/2014/main" id="{75DA8E5E-B4AA-4F0E-9F6F-70842A1FD415}"/>
                </a:ext>
              </a:extLst>
            </p:cNvPr>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46" name="Oval 50">
              <a:extLst>
                <a:ext uri="{FF2B5EF4-FFF2-40B4-BE49-F238E27FC236}">
                  <a16:creationId xmlns:a16="http://schemas.microsoft.com/office/drawing/2014/main" id="{859B4850-1ED6-4F6A-84FB-B2BD4C13715C}"/>
                </a:ext>
              </a:extLst>
            </p:cNvPr>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47" name="Oval 51">
              <a:extLst>
                <a:ext uri="{FF2B5EF4-FFF2-40B4-BE49-F238E27FC236}">
                  <a16:creationId xmlns:a16="http://schemas.microsoft.com/office/drawing/2014/main" id="{09092F10-702C-488C-BDD0-D5E65BE8D912}"/>
                </a:ext>
              </a:extLst>
            </p:cNvPr>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48" name="Oval 52">
              <a:extLst>
                <a:ext uri="{FF2B5EF4-FFF2-40B4-BE49-F238E27FC236}">
                  <a16:creationId xmlns:a16="http://schemas.microsoft.com/office/drawing/2014/main" id="{ECAC890E-C3D5-4191-953A-570FA6E7C35E}"/>
                </a:ext>
              </a:extLst>
            </p:cNvPr>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49" name="Oval 53">
              <a:extLst>
                <a:ext uri="{FF2B5EF4-FFF2-40B4-BE49-F238E27FC236}">
                  <a16:creationId xmlns:a16="http://schemas.microsoft.com/office/drawing/2014/main" id="{425EB49F-EDEB-45BD-95D0-9321A126CB7E}"/>
                </a:ext>
              </a:extLst>
            </p:cNvPr>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50" name="Oval 54">
              <a:extLst>
                <a:ext uri="{FF2B5EF4-FFF2-40B4-BE49-F238E27FC236}">
                  <a16:creationId xmlns:a16="http://schemas.microsoft.com/office/drawing/2014/main" id="{1F45510C-91CA-4167-9C65-F64E4A170E0B}"/>
                </a:ext>
              </a:extLst>
            </p:cNvPr>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51" name="Oval 55">
              <a:extLst>
                <a:ext uri="{FF2B5EF4-FFF2-40B4-BE49-F238E27FC236}">
                  <a16:creationId xmlns:a16="http://schemas.microsoft.com/office/drawing/2014/main" id="{1628E4D0-3210-473F-A8D8-E8B6412A79A4}"/>
                </a:ext>
              </a:extLst>
            </p:cNvPr>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52" name="Oval 56">
              <a:extLst>
                <a:ext uri="{FF2B5EF4-FFF2-40B4-BE49-F238E27FC236}">
                  <a16:creationId xmlns:a16="http://schemas.microsoft.com/office/drawing/2014/main" id="{E8D780F3-C65D-4F1E-AEAF-80312780EEA5}"/>
                </a:ext>
              </a:extLst>
            </p:cNvPr>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53" name="Oval 57">
              <a:extLst>
                <a:ext uri="{FF2B5EF4-FFF2-40B4-BE49-F238E27FC236}">
                  <a16:creationId xmlns:a16="http://schemas.microsoft.com/office/drawing/2014/main" id="{6C9D73C4-9091-4C9F-84BF-B42871053A9B}"/>
                </a:ext>
              </a:extLst>
            </p:cNvPr>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54" name="Oval 58">
              <a:extLst>
                <a:ext uri="{FF2B5EF4-FFF2-40B4-BE49-F238E27FC236}">
                  <a16:creationId xmlns:a16="http://schemas.microsoft.com/office/drawing/2014/main" id="{40E913F2-C6AE-4CB9-A54D-40CE3D326DC7}"/>
                </a:ext>
              </a:extLst>
            </p:cNvPr>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55" name="Oval 59">
              <a:extLst>
                <a:ext uri="{FF2B5EF4-FFF2-40B4-BE49-F238E27FC236}">
                  <a16:creationId xmlns:a16="http://schemas.microsoft.com/office/drawing/2014/main" id="{905190B2-6F66-4ED7-9A75-4278485A4609}"/>
                </a:ext>
              </a:extLst>
            </p:cNvPr>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56" name="Oval 60">
              <a:extLst>
                <a:ext uri="{FF2B5EF4-FFF2-40B4-BE49-F238E27FC236}">
                  <a16:creationId xmlns:a16="http://schemas.microsoft.com/office/drawing/2014/main" id="{0518638C-739E-403B-9EE0-9B60808A27B4}"/>
                </a:ext>
              </a:extLst>
            </p:cNvPr>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57" name="Oval 61">
              <a:extLst>
                <a:ext uri="{FF2B5EF4-FFF2-40B4-BE49-F238E27FC236}">
                  <a16:creationId xmlns:a16="http://schemas.microsoft.com/office/drawing/2014/main" id="{DBA57DB6-2716-4EEC-BADB-A44413B5EDAB}"/>
                </a:ext>
              </a:extLst>
            </p:cNvPr>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58" name="Oval 62">
              <a:extLst>
                <a:ext uri="{FF2B5EF4-FFF2-40B4-BE49-F238E27FC236}">
                  <a16:creationId xmlns:a16="http://schemas.microsoft.com/office/drawing/2014/main" id="{43723E38-01D0-4CF7-800A-712C0FF8C5BC}"/>
                </a:ext>
              </a:extLst>
            </p:cNvPr>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59" name="Oval 63">
              <a:extLst>
                <a:ext uri="{FF2B5EF4-FFF2-40B4-BE49-F238E27FC236}">
                  <a16:creationId xmlns:a16="http://schemas.microsoft.com/office/drawing/2014/main" id="{366B4EE7-D98A-4488-AFB4-A9A10F6319EF}"/>
                </a:ext>
              </a:extLst>
            </p:cNvPr>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60" name="Oval 64">
              <a:extLst>
                <a:ext uri="{FF2B5EF4-FFF2-40B4-BE49-F238E27FC236}">
                  <a16:creationId xmlns:a16="http://schemas.microsoft.com/office/drawing/2014/main" id="{9AAFCB3E-B635-4630-9F74-C5AE7D330877}"/>
                </a:ext>
              </a:extLst>
            </p:cNvPr>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61" name="Oval 65">
              <a:extLst>
                <a:ext uri="{FF2B5EF4-FFF2-40B4-BE49-F238E27FC236}">
                  <a16:creationId xmlns:a16="http://schemas.microsoft.com/office/drawing/2014/main" id="{1D4E1C98-EFF3-4331-A378-C641BE9E5E16}"/>
                </a:ext>
              </a:extLst>
            </p:cNvPr>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62" name="Oval 66">
              <a:extLst>
                <a:ext uri="{FF2B5EF4-FFF2-40B4-BE49-F238E27FC236}">
                  <a16:creationId xmlns:a16="http://schemas.microsoft.com/office/drawing/2014/main" id="{AC1BEDBF-0199-4259-9D8F-CD4D8274E2E2}"/>
                </a:ext>
              </a:extLst>
            </p:cNvPr>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63" name="Oval 67">
              <a:extLst>
                <a:ext uri="{FF2B5EF4-FFF2-40B4-BE49-F238E27FC236}">
                  <a16:creationId xmlns:a16="http://schemas.microsoft.com/office/drawing/2014/main" id="{F6E52F15-D43A-4053-8DDF-45B84EAA6AD6}"/>
                </a:ext>
              </a:extLst>
            </p:cNvPr>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64" name="Oval 68">
              <a:extLst>
                <a:ext uri="{FF2B5EF4-FFF2-40B4-BE49-F238E27FC236}">
                  <a16:creationId xmlns:a16="http://schemas.microsoft.com/office/drawing/2014/main" id="{DB175F53-3014-4871-9E5B-F37E282DCFF5}"/>
                </a:ext>
              </a:extLst>
            </p:cNvPr>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65" name="Oval 69">
              <a:extLst>
                <a:ext uri="{FF2B5EF4-FFF2-40B4-BE49-F238E27FC236}">
                  <a16:creationId xmlns:a16="http://schemas.microsoft.com/office/drawing/2014/main" id="{E70933E7-8708-4DE4-86C7-B58AC6393ECE}"/>
                </a:ext>
              </a:extLst>
            </p:cNvPr>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66" name="Oval 70">
              <a:extLst>
                <a:ext uri="{FF2B5EF4-FFF2-40B4-BE49-F238E27FC236}">
                  <a16:creationId xmlns:a16="http://schemas.microsoft.com/office/drawing/2014/main" id="{FAF15272-F341-4AF0-894A-C22936E28F31}"/>
                </a:ext>
              </a:extLst>
            </p:cNvPr>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67" name="Oval 71">
              <a:extLst>
                <a:ext uri="{FF2B5EF4-FFF2-40B4-BE49-F238E27FC236}">
                  <a16:creationId xmlns:a16="http://schemas.microsoft.com/office/drawing/2014/main" id="{748EB102-57EB-49B4-96CB-E9B0BD53533D}"/>
                </a:ext>
              </a:extLst>
            </p:cNvPr>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68" name="Oval 72">
              <a:extLst>
                <a:ext uri="{FF2B5EF4-FFF2-40B4-BE49-F238E27FC236}">
                  <a16:creationId xmlns:a16="http://schemas.microsoft.com/office/drawing/2014/main" id="{762DFB84-A6EC-49A6-8675-8B7FAA23A165}"/>
                </a:ext>
              </a:extLst>
            </p:cNvPr>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69" name="Oval 73">
              <a:extLst>
                <a:ext uri="{FF2B5EF4-FFF2-40B4-BE49-F238E27FC236}">
                  <a16:creationId xmlns:a16="http://schemas.microsoft.com/office/drawing/2014/main" id="{6C37A6ED-1B68-494A-8D6C-F02F71972AD7}"/>
                </a:ext>
              </a:extLst>
            </p:cNvPr>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70" name="Oval 74">
              <a:extLst>
                <a:ext uri="{FF2B5EF4-FFF2-40B4-BE49-F238E27FC236}">
                  <a16:creationId xmlns:a16="http://schemas.microsoft.com/office/drawing/2014/main" id="{7FA6106B-B6EC-4A75-B651-E625125869A0}"/>
                </a:ext>
              </a:extLst>
            </p:cNvPr>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71" name="Oval 75">
              <a:extLst>
                <a:ext uri="{FF2B5EF4-FFF2-40B4-BE49-F238E27FC236}">
                  <a16:creationId xmlns:a16="http://schemas.microsoft.com/office/drawing/2014/main" id="{18708044-0DDA-47F8-8ABC-A83132CE20D1}"/>
                </a:ext>
              </a:extLst>
            </p:cNvPr>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72" name="Oval 76">
              <a:extLst>
                <a:ext uri="{FF2B5EF4-FFF2-40B4-BE49-F238E27FC236}">
                  <a16:creationId xmlns:a16="http://schemas.microsoft.com/office/drawing/2014/main" id="{8CFDF656-BDFB-49B1-9E75-73792191B176}"/>
                </a:ext>
              </a:extLst>
            </p:cNvPr>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73" name="Oval 77">
              <a:extLst>
                <a:ext uri="{FF2B5EF4-FFF2-40B4-BE49-F238E27FC236}">
                  <a16:creationId xmlns:a16="http://schemas.microsoft.com/office/drawing/2014/main" id="{4BA9E986-25B5-4630-A86E-EE9C652FE8E6}"/>
                </a:ext>
              </a:extLst>
            </p:cNvPr>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74" name="Oval 78">
              <a:extLst>
                <a:ext uri="{FF2B5EF4-FFF2-40B4-BE49-F238E27FC236}">
                  <a16:creationId xmlns:a16="http://schemas.microsoft.com/office/drawing/2014/main" id="{9E4B8049-91F5-4ED8-B1E7-EFB4ABCE7D03}"/>
                </a:ext>
              </a:extLst>
            </p:cNvPr>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75" name="Oval 79">
              <a:extLst>
                <a:ext uri="{FF2B5EF4-FFF2-40B4-BE49-F238E27FC236}">
                  <a16:creationId xmlns:a16="http://schemas.microsoft.com/office/drawing/2014/main" id="{51063977-AEB8-4D96-BB26-1EADD904FBE1}"/>
                </a:ext>
              </a:extLst>
            </p:cNvPr>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76" name="Oval 80">
              <a:extLst>
                <a:ext uri="{FF2B5EF4-FFF2-40B4-BE49-F238E27FC236}">
                  <a16:creationId xmlns:a16="http://schemas.microsoft.com/office/drawing/2014/main" id="{9BC2649B-25FA-4072-B484-CAA2C60D0AD3}"/>
                </a:ext>
              </a:extLst>
            </p:cNvPr>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77" name="Oval 81">
              <a:extLst>
                <a:ext uri="{FF2B5EF4-FFF2-40B4-BE49-F238E27FC236}">
                  <a16:creationId xmlns:a16="http://schemas.microsoft.com/office/drawing/2014/main" id="{FBA15FBC-C795-4A7F-8E6F-0C5D97F5ACAF}"/>
                </a:ext>
              </a:extLst>
            </p:cNvPr>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78" name="Oval 82">
              <a:extLst>
                <a:ext uri="{FF2B5EF4-FFF2-40B4-BE49-F238E27FC236}">
                  <a16:creationId xmlns:a16="http://schemas.microsoft.com/office/drawing/2014/main" id="{655B48BE-5B47-46B2-9E1F-871EAD39EE17}"/>
                </a:ext>
              </a:extLst>
            </p:cNvPr>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79" name="Oval 83">
              <a:extLst>
                <a:ext uri="{FF2B5EF4-FFF2-40B4-BE49-F238E27FC236}">
                  <a16:creationId xmlns:a16="http://schemas.microsoft.com/office/drawing/2014/main" id="{C37C5839-9593-49EB-AB31-532E9D02FAED}"/>
                </a:ext>
              </a:extLst>
            </p:cNvPr>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80" name="Oval 84">
              <a:extLst>
                <a:ext uri="{FF2B5EF4-FFF2-40B4-BE49-F238E27FC236}">
                  <a16:creationId xmlns:a16="http://schemas.microsoft.com/office/drawing/2014/main" id="{6E079268-DA52-4350-8ECD-661BFAB9661C}"/>
                </a:ext>
              </a:extLst>
            </p:cNvPr>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81" name="Oval 85">
              <a:extLst>
                <a:ext uri="{FF2B5EF4-FFF2-40B4-BE49-F238E27FC236}">
                  <a16:creationId xmlns:a16="http://schemas.microsoft.com/office/drawing/2014/main" id="{9CAAAE5B-1193-4B6B-AE58-D93187B00AEE}"/>
                </a:ext>
              </a:extLst>
            </p:cNvPr>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82" name="Oval 86">
              <a:extLst>
                <a:ext uri="{FF2B5EF4-FFF2-40B4-BE49-F238E27FC236}">
                  <a16:creationId xmlns:a16="http://schemas.microsoft.com/office/drawing/2014/main" id="{D25F026C-47AE-49A7-9DA1-0B6A1AED2F60}"/>
                </a:ext>
              </a:extLst>
            </p:cNvPr>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83" name="Oval 87">
              <a:extLst>
                <a:ext uri="{FF2B5EF4-FFF2-40B4-BE49-F238E27FC236}">
                  <a16:creationId xmlns:a16="http://schemas.microsoft.com/office/drawing/2014/main" id="{9E37BEB2-71DF-42D9-BFA6-2B777A49A792}"/>
                </a:ext>
              </a:extLst>
            </p:cNvPr>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84" name="Oval 88">
              <a:extLst>
                <a:ext uri="{FF2B5EF4-FFF2-40B4-BE49-F238E27FC236}">
                  <a16:creationId xmlns:a16="http://schemas.microsoft.com/office/drawing/2014/main" id="{94A92B44-2AE6-4686-A5B8-D4BD70AE2860}"/>
                </a:ext>
              </a:extLst>
            </p:cNvPr>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85" name="Oval 89">
              <a:extLst>
                <a:ext uri="{FF2B5EF4-FFF2-40B4-BE49-F238E27FC236}">
                  <a16:creationId xmlns:a16="http://schemas.microsoft.com/office/drawing/2014/main" id="{C2789876-C6F7-4239-A1DA-DC3DB007F133}"/>
                </a:ext>
              </a:extLst>
            </p:cNvPr>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86" name="Oval 90">
              <a:extLst>
                <a:ext uri="{FF2B5EF4-FFF2-40B4-BE49-F238E27FC236}">
                  <a16:creationId xmlns:a16="http://schemas.microsoft.com/office/drawing/2014/main" id="{3092943C-3DB4-4D5D-B7E8-9F6B514340E7}"/>
                </a:ext>
              </a:extLst>
            </p:cNvPr>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87" name="Oval 91">
              <a:extLst>
                <a:ext uri="{FF2B5EF4-FFF2-40B4-BE49-F238E27FC236}">
                  <a16:creationId xmlns:a16="http://schemas.microsoft.com/office/drawing/2014/main" id="{EE1C9FB7-E5FF-4178-8703-983BE824AB7C}"/>
                </a:ext>
              </a:extLst>
            </p:cNvPr>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88" name="Oval 92">
              <a:extLst>
                <a:ext uri="{FF2B5EF4-FFF2-40B4-BE49-F238E27FC236}">
                  <a16:creationId xmlns:a16="http://schemas.microsoft.com/office/drawing/2014/main" id="{DADCA25A-6F16-4FF1-87B6-AB589D1FEB8A}"/>
                </a:ext>
              </a:extLst>
            </p:cNvPr>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89" name="Oval 93">
              <a:extLst>
                <a:ext uri="{FF2B5EF4-FFF2-40B4-BE49-F238E27FC236}">
                  <a16:creationId xmlns:a16="http://schemas.microsoft.com/office/drawing/2014/main" id="{2346FDA9-7B6A-4253-83A5-6838610CB673}"/>
                </a:ext>
              </a:extLst>
            </p:cNvPr>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90" name="Oval 94">
              <a:extLst>
                <a:ext uri="{FF2B5EF4-FFF2-40B4-BE49-F238E27FC236}">
                  <a16:creationId xmlns:a16="http://schemas.microsoft.com/office/drawing/2014/main" id="{30786E9D-C705-460A-9A5B-C1F4C5E04C44}"/>
                </a:ext>
              </a:extLst>
            </p:cNvPr>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91" name="Oval 95">
              <a:extLst>
                <a:ext uri="{FF2B5EF4-FFF2-40B4-BE49-F238E27FC236}">
                  <a16:creationId xmlns:a16="http://schemas.microsoft.com/office/drawing/2014/main" id="{91A4E5CA-A1AB-4DC3-A024-35B1D3A23D27}"/>
                </a:ext>
              </a:extLst>
            </p:cNvPr>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92" name="Oval 96">
              <a:extLst>
                <a:ext uri="{FF2B5EF4-FFF2-40B4-BE49-F238E27FC236}">
                  <a16:creationId xmlns:a16="http://schemas.microsoft.com/office/drawing/2014/main" id="{7BDF4F31-22E2-49E1-93A3-5F7123DD5847}"/>
                </a:ext>
              </a:extLst>
            </p:cNvPr>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93" name="Oval 97">
              <a:extLst>
                <a:ext uri="{FF2B5EF4-FFF2-40B4-BE49-F238E27FC236}">
                  <a16:creationId xmlns:a16="http://schemas.microsoft.com/office/drawing/2014/main" id="{A2F2828C-82EE-4DF4-85C1-9BCE361D987B}"/>
                </a:ext>
              </a:extLst>
            </p:cNvPr>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94" name="Oval 98">
              <a:extLst>
                <a:ext uri="{FF2B5EF4-FFF2-40B4-BE49-F238E27FC236}">
                  <a16:creationId xmlns:a16="http://schemas.microsoft.com/office/drawing/2014/main" id="{63C8014D-383A-421B-8FBD-D14D48A36CE7}"/>
                </a:ext>
              </a:extLst>
            </p:cNvPr>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95" name="Oval 99">
              <a:extLst>
                <a:ext uri="{FF2B5EF4-FFF2-40B4-BE49-F238E27FC236}">
                  <a16:creationId xmlns:a16="http://schemas.microsoft.com/office/drawing/2014/main" id="{D4CE69BC-4B69-438D-B774-51F7E75CA900}"/>
                </a:ext>
              </a:extLst>
            </p:cNvPr>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96" name="Oval 100">
              <a:extLst>
                <a:ext uri="{FF2B5EF4-FFF2-40B4-BE49-F238E27FC236}">
                  <a16:creationId xmlns:a16="http://schemas.microsoft.com/office/drawing/2014/main" id="{8E55EB25-8F45-4829-BE89-08BDC0E596AB}"/>
                </a:ext>
              </a:extLst>
            </p:cNvPr>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97" name="Oval 101">
              <a:extLst>
                <a:ext uri="{FF2B5EF4-FFF2-40B4-BE49-F238E27FC236}">
                  <a16:creationId xmlns:a16="http://schemas.microsoft.com/office/drawing/2014/main" id="{44F6A79E-A642-480A-A022-FA152274C4AE}"/>
                </a:ext>
              </a:extLst>
            </p:cNvPr>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98" name="Oval 102">
              <a:extLst>
                <a:ext uri="{FF2B5EF4-FFF2-40B4-BE49-F238E27FC236}">
                  <a16:creationId xmlns:a16="http://schemas.microsoft.com/office/drawing/2014/main" id="{EDEE5121-0BBC-4BF2-AE3B-8A36BDC6B078}"/>
                </a:ext>
              </a:extLst>
            </p:cNvPr>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199" name="Oval 103">
              <a:extLst>
                <a:ext uri="{FF2B5EF4-FFF2-40B4-BE49-F238E27FC236}">
                  <a16:creationId xmlns:a16="http://schemas.microsoft.com/office/drawing/2014/main" id="{8DC28B49-35F7-4D62-8313-AC68CA0F878D}"/>
                </a:ext>
              </a:extLst>
            </p:cNvPr>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00" name="Oval 104">
              <a:extLst>
                <a:ext uri="{FF2B5EF4-FFF2-40B4-BE49-F238E27FC236}">
                  <a16:creationId xmlns:a16="http://schemas.microsoft.com/office/drawing/2014/main" id="{FC9C903C-73DD-4632-9B1E-9841BA792A64}"/>
                </a:ext>
              </a:extLst>
            </p:cNvPr>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01" name="Oval 105">
              <a:extLst>
                <a:ext uri="{FF2B5EF4-FFF2-40B4-BE49-F238E27FC236}">
                  <a16:creationId xmlns:a16="http://schemas.microsoft.com/office/drawing/2014/main" id="{F58C6A16-6552-4B0E-86C3-9CDD0F838BF6}"/>
                </a:ext>
              </a:extLst>
            </p:cNvPr>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02" name="Oval 106">
              <a:extLst>
                <a:ext uri="{FF2B5EF4-FFF2-40B4-BE49-F238E27FC236}">
                  <a16:creationId xmlns:a16="http://schemas.microsoft.com/office/drawing/2014/main" id="{65C2EBC2-07D3-409A-8D14-6EDEC6CC71FC}"/>
                </a:ext>
              </a:extLst>
            </p:cNvPr>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03" name="Oval 107">
              <a:extLst>
                <a:ext uri="{FF2B5EF4-FFF2-40B4-BE49-F238E27FC236}">
                  <a16:creationId xmlns:a16="http://schemas.microsoft.com/office/drawing/2014/main" id="{D45BD735-8341-4686-B2C3-072D2F11E24B}"/>
                </a:ext>
              </a:extLst>
            </p:cNvPr>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04" name="Oval 108">
              <a:extLst>
                <a:ext uri="{FF2B5EF4-FFF2-40B4-BE49-F238E27FC236}">
                  <a16:creationId xmlns:a16="http://schemas.microsoft.com/office/drawing/2014/main" id="{D7019711-626C-4628-BC66-70BBA7769052}"/>
                </a:ext>
              </a:extLst>
            </p:cNvPr>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05" name="Oval 109">
              <a:extLst>
                <a:ext uri="{FF2B5EF4-FFF2-40B4-BE49-F238E27FC236}">
                  <a16:creationId xmlns:a16="http://schemas.microsoft.com/office/drawing/2014/main" id="{52FEAEB2-AFF8-48B7-8F36-D795CF774DDE}"/>
                </a:ext>
              </a:extLst>
            </p:cNvPr>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06" name="Oval 110">
              <a:extLst>
                <a:ext uri="{FF2B5EF4-FFF2-40B4-BE49-F238E27FC236}">
                  <a16:creationId xmlns:a16="http://schemas.microsoft.com/office/drawing/2014/main" id="{591E42DF-66C5-4E01-9BC3-AF3A8C592DAE}"/>
                </a:ext>
              </a:extLst>
            </p:cNvPr>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07" name="Oval 111">
              <a:extLst>
                <a:ext uri="{FF2B5EF4-FFF2-40B4-BE49-F238E27FC236}">
                  <a16:creationId xmlns:a16="http://schemas.microsoft.com/office/drawing/2014/main" id="{5B7E63B5-D661-49DC-AAA6-591F2ADBE688}"/>
                </a:ext>
              </a:extLst>
            </p:cNvPr>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08" name="Oval 112">
              <a:extLst>
                <a:ext uri="{FF2B5EF4-FFF2-40B4-BE49-F238E27FC236}">
                  <a16:creationId xmlns:a16="http://schemas.microsoft.com/office/drawing/2014/main" id="{B286E1C4-1C30-4E64-A3BB-391FCE6F695D}"/>
                </a:ext>
              </a:extLst>
            </p:cNvPr>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09" name="Oval 113">
              <a:extLst>
                <a:ext uri="{FF2B5EF4-FFF2-40B4-BE49-F238E27FC236}">
                  <a16:creationId xmlns:a16="http://schemas.microsoft.com/office/drawing/2014/main" id="{02BED2BC-9BB6-45A9-8FB1-C45C2C0F47B3}"/>
                </a:ext>
              </a:extLst>
            </p:cNvPr>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10" name="Oval 114">
              <a:extLst>
                <a:ext uri="{FF2B5EF4-FFF2-40B4-BE49-F238E27FC236}">
                  <a16:creationId xmlns:a16="http://schemas.microsoft.com/office/drawing/2014/main" id="{16DDF4EF-DF94-4C30-8272-CE18616E5780}"/>
                </a:ext>
              </a:extLst>
            </p:cNvPr>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11" name="Oval 115">
              <a:extLst>
                <a:ext uri="{FF2B5EF4-FFF2-40B4-BE49-F238E27FC236}">
                  <a16:creationId xmlns:a16="http://schemas.microsoft.com/office/drawing/2014/main" id="{816B5EEF-1C96-4692-ABA4-5F03DBDA1F9D}"/>
                </a:ext>
              </a:extLst>
            </p:cNvPr>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12" name="Oval 116">
              <a:extLst>
                <a:ext uri="{FF2B5EF4-FFF2-40B4-BE49-F238E27FC236}">
                  <a16:creationId xmlns:a16="http://schemas.microsoft.com/office/drawing/2014/main" id="{C5B49342-8E94-4B75-A86C-2BCDE19053B6}"/>
                </a:ext>
              </a:extLst>
            </p:cNvPr>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13" name="Oval 117">
              <a:extLst>
                <a:ext uri="{FF2B5EF4-FFF2-40B4-BE49-F238E27FC236}">
                  <a16:creationId xmlns:a16="http://schemas.microsoft.com/office/drawing/2014/main" id="{5B0CD39E-9A7D-43EA-833E-7C003EA32624}"/>
                </a:ext>
              </a:extLst>
            </p:cNvPr>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14" name="Oval 118">
              <a:extLst>
                <a:ext uri="{FF2B5EF4-FFF2-40B4-BE49-F238E27FC236}">
                  <a16:creationId xmlns:a16="http://schemas.microsoft.com/office/drawing/2014/main" id="{9E0B5C0E-850A-4C5C-97BA-D2D33DE5E444}"/>
                </a:ext>
              </a:extLst>
            </p:cNvPr>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15" name="Oval 119">
              <a:extLst>
                <a:ext uri="{FF2B5EF4-FFF2-40B4-BE49-F238E27FC236}">
                  <a16:creationId xmlns:a16="http://schemas.microsoft.com/office/drawing/2014/main" id="{EA6F9631-DC52-41B6-861F-92237340861A}"/>
                </a:ext>
              </a:extLst>
            </p:cNvPr>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16" name="Oval 120">
              <a:extLst>
                <a:ext uri="{FF2B5EF4-FFF2-40B4-BE49-F238E27FC236}">
                  <a16:creationId xmlns:a16="http://schemas.microsoft.com/office/drawing/2014/main" id="{1769CF48-6B68-4A37-B1BD-C1E66135DEFA}"/>
                </a:ext>
              </a:extLst>
            </p:cNvPr>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17" name="Oval 121">
              <a:extLst>
                <a:ext uri="{FF2B5EF4-FFF2-40B4-BE49-F238E27FC236}">
                  <a16:creationId xmlns:a16="http://schemas.microsoft.com/office/drawing/2014/main" id="{49EE8519-A65C-4DD7-823D-DF7E77350E6E}"/>
                </a:ext>
              </a:extLst>
            </p:cNvPr>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18" name="Oval 122">
              <a:extLst>
                <a:ext uri="{FF2B5EF4-FFF2-40B4-BE49-F238E27FC236}">
                  <a16:creationId xmlns:a16="http://schemas.microsoft.com/office/drawing/2014/main" id="{98FC0036-915F-4506-ADA3-855FFFD718F8}"/>
                </a:ext>
              </a:extLst>
            </p:cNvPr>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19" name="Oval 123">
              <a:extLst>
                <a:ext uri="{FF2B5EF4-FFF2-40B4-BE49-F238E27FC236}">
                  <a16:creationId xmlns:a16="http://schemas.microsoft.com/office/drawing/2014/main" id="{4AFC797F-90E3-4D75-928D-022A9A1F1CC4}"/>
                </a:ext>
              </a:extLst>
            </p:cNvPr>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20" name="Oval 124">
              <a:extLst>
                <a:ext uri="{FF2B5EF4-FFF2-40B4-BE49-F238E27FC236}">
                  <a16:creationId xmlns:a16="http://schemas.microsoft.com/office/drawing/2014/main" id="{8D127E46-5614-4DEC-9B3E-D795F1EF444E}"/>
                </a:ext>
              </a:extLst>
            </p:cNvPr>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21" name="Oval 125">
              <a:extLst>
                <a:ext uri="{FF2B5EF4-FFF2-40B4-BE49-F238E27FC236}">
                  <a16:creationId xmlns:a16="http://schemas.microsoft.com/office/drawing/2014/main" id="{9D1995E9-6CD8-4479-80C8-23DC26EDDB79}"/>
                </a:ext>
              </a:extLst>
            </p:cNvPr>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22" name="Oval 126">
              <a:extLst>
                <a:ext uri="{FF2B5EF4-FFF2-40B4-BE49-F238E27FC236}">
                  <a16:creationId xmlns:a16="http://schemas.microsoft.com/office/drawing/2014/main" id="{FD3650EC-4B68-4F12-B819-26254195C7B2}"/>
                </a:ext>
              </a:extLst>
            </p:cNvPr>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23" name="Oval 127">
              <a:extLst>
                <a:ext uri="{FF2B5EF4-FFF2-40B4-BE49-F238E27FC236}">
                  <a16:creationId xmlns:a16="http://schemas.microsoft.com/office/drawing/2014/main" id="{B7AB4261-CD32-47CE-87AB-DC2F5F7AA2C7}"/>
                </a:ext>
              </a:extLst>
            </p:cNvPr>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24" name="Oval 128">
              <a:extLst>
                <a:ext uri="{FF2B5EF4-FFF2-40B4-BE49-F238E27FC236}">
                  <a16:creationId xmlns:a16="http://schemas.microsoft.com/office/drawing/2014/main" id="{2D5A9610-E19C-4AD4-922A-CF739751CAA9}"/>
                </a:ext>
              </a:extLst>
            </p:cNvPr>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25" name="Oval 129">
              <a:extLst>
                <a:ext uri="{FF2B5EF4-FFF2-40B4-BE49-F238E27FC236}">
                  <a16:creationId xmlns:a16="http://schemas.microsoft.com/office/drawing/2014/main" id="{43A36303-1429-4599-8DBB-5A521957836C}"/>
                </a:ext>
              </a:extLst>
            </p:cNvPr>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26" name="Oval 130">
              <a:extLst>
                <a:ext uri="{FF2B5EF4-FFF2-40B4-BE49-F238E27FC236}">
                  <a16:creationId xmlns:a16="http://schemas.microsoft.com/office/drawing/2014/main" id="{89A2D282-BD07-4055-AD06-56C5BAEAF85A}"/>
                </a:ext>
              </a:extLst>
            </p:cNvPr>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27" name="Oval 131">
              <a:extLst>
                <a:ext uri="{FF2B5EF4-FFF2-40B4-BE49-F238E27FC236}">
                  <a16:creationId xmlns:a16="http://schemas.microsoft.com/office/drawing/2014/main" id="{DEC8D0F3-B59B-49F6-B1ED-9887B66D8C84}"/>
                </a:ext>
              </a:extLst>
            </p:cNvPr>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28" name="Oval 132">
              <a:extLst>
                <a:ext uri="{FF2B5EF4-FFF2-40B4-BE49-F238E27FC236}">
                  <a16:creationId xmlns:a16="http://schemas.microsoft.com/office/drawing/2014/main" id="{5E43C184-D0F2-4AF5-A1A8-EBEFA47D9B5A}"/>
                </a:ext>
              </a:extLst>
            </p:cNvPr>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29" name="Oval 133">
              <a:extLst>
                <a:ext uri="{FF2B5EF4-FFF2-40B4-BE49-F238E27FC236}">
                  <a16:creationId xmlns:a16="http://schemas.microsoft.com/office/drawing/2014/main" id="{26BF6F92-DE56-4D2F-AD16-ABFF8E54149E}"/>
                </a:ext>
              </a:extLst>
            </p:cNvPr>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30" name="Oval 134">
              <a:extLst>
                <a:ext uri="{FF2B5EF4-FFF2-40B4-BE49-F238E27FC236}">
                  <a16:creationId xmlns:a16="http://schemas.microsoft.com/office/drawing/2014/main" id="{C4B11B5A-7126-4E91-A0A9-07BCE079AB7E}"/>
                </a:ext>
              </a:extLst>
            </p:cNvPr>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31" name="Oval 135">
              <a:extLst>
                <a:ext uri="{FF2B5EF4-FFF2-40B4-BE49-F238E27FC236}">
                  <a16:creationId xmlns:a16="http://schemas.microsoft.com/office/drawing/2014/main" id="{A768C9ED-A59E-4617-A501-59FD7CDE7927}"/>
                </a:ext>
              </a:extLst>
            </p:cNvPr>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32" name="Oval 136">
              <a:extLst>
                <a:ext uri="{FF2B5EF4-FFF2-40B4-BE49-F238E27FC236}">
                  <a16:creationId xmlns:a16="http://schemas.microsoft.com/office/drawing/2014/main" id="{869C14AE-B898-4A68-A0E7-8FE3646793C0}"/>
                </a:ext>
              </a:extLst>
            </p:cNvPr>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33" name="Oval 137">
              <a:extLst>
                <a:ext uri="{FF2B5EF4-FFF2-40B4-BE49-F238E27FC236}">
                  <a16:creationId xmlns:a16="http://schemas.microsoft.com/office/drawing/2014/main" id="{063D2FF3-4D69-4073-98E3-496B384D93CC}"/>
                </a:ext>
              </a:extLst>
            </p:cNvPr>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34" name="Oval 138">
              <a:extLst>
                <a:ext uri="{FF2B5EF4-FFF2-40B4-BE49-F238E27FC236}">
                  <a16:creationId xmlns:a16="http://schemas.microsoft.com/office/drawing/2014/main" id="{5DE20237-DD86-4E00-9CF8-93CD5BEB6F4B}"/>
                </a:ext>
              </a:extLst>
            </p:cNvPr>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35" name="Oval 139">
              <a:extLst>
                <a:ext uri="{FF2B5EF4-FFF2-40B4-BE49-F238E27FC236}">
                  <a16:creationId xmlns:a16="http://schemas.microsoft.com/office/drawing/2014/main" id="{3B7C22CF-7CF8-4003-903D-1BE41D32229A}"/>
                </a:ext>
              </a:extLst>
            </p:cNvPr>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36" name="Oval 140">
              <a:extLst>
                <a:ext uri="{FF2B5EF4-FFF2-40B4-BE49-F238E27FC236}">
                  <a16:creationId xmlns:a16="http://schemas.microsoft.com/office/drawing/2014/main" id="{900E3C9A-8FC4-45BA-B14F-BE96A6E9EF9D}"/>
                </a:ext>
              </a:extLst>
            </p:cNvPr>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37" name="Oval 141">
              <a:extLst>
                <a:ext uri="{FF2B5EF4-FFF2-40B4-BE49-F238E27FC236}">
                  <a16:creationId xmlns:a16="http://schemas.microsoft.com/office/drawing/2014/main" id="{B4493344-EB21-4EAD-86DE-BCD2D0DF24CF}"/>
                </a:ext>
              </a:extLst>
            </p:cNvPr>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38" name="Oval 142">
              <a:extLst>
                <a:ext uri="{FF2B5EF4-FFF2-40B4-BE49-F238E27FC236}">
                  <a16:creationId xmlns:a16="http://schemas.microsoft.com/office/drawing/2014/main" id="{AB066402-7F22-4725-8724-0CDD4016E778}"/>
                </a:ext>
              </a:extLst>
            </p:cNvPr>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39" name="Oval 143">
              <a:extLst>
                <a:ext uri="{FF2B5EF4-FFF2-40B4-BE49-F238E27FC236}">
                  <a16:creationId xmlns:a16="http://schemas.microsoft.com/office/drawing/2014/main" id="{CF100FC5-4DFB-40B4-ABF3-7746A7FED0EC}"/>
                </a:ext>
              </a:extLst>
            </p:cNvPr>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40" name="Oval 144">
              <a:extLst>
                <a:ext uri="{FF2B5EF4-FFF2-40B4-BE49-F238E27FC236}">
                  <a16:creationId xmlns:a16="http://schemas.microsoft.com/office/drawing/2014/main" id="{D0FC969D-9938-45A7-AB52-438F8143A817}"/>
                </a:ext>
              </a:extLst>
            </p:cNvPr>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41" name="Oval 145">
              <a:extLst>
                <a:ext uri="{FF2B5EF4-FFF2-40B4-BE49-F238E27FC236}">
                  <a16:creationId xmlns:a16="http://schemas.microsoft.com/office/drawing/2014/main" id="{280569AE-1409-4390-877A-13D7EF3E5B96}"/>
                </a:ext>
              </a:extLst>
            </p:cNvPr>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42" name="Oval 146">
              <a:extLst>
                <a:ext uri="{FF2B5EF4-FFF2-40B4-BE49-F238E27FC236}">
                  <a16:creationId xmlns:a16="http://schemas.microsoft.com/office/drawing/2014/main" id="{6904DBA1-A57C-4F99-B6CF-A74FD16DF10F}"/>
                </a:ext>
              </a:extLst>
            </p:cNvPr>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43" name="Oval 147">
              <a:extLst>
                <a:ext uri="{FF2B5EF4-FFF2-40B4-BE49-F238E27FC236}">
                  <a16:creationId xmlns:a16="http://schemas.microsoft.com/office/drawing/2014/main" id="{37F3CD90-FECA-4BDC-815B-319675C65454}"/>
                </a:ext>
              </a:extLst>
            </p:cNvPr>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44" name="Oval 148">
              <a:extLst>
                <a:ext uri="{FF2B5EF4-FFF2-40B4-BE49-F238E27FC236}">
                  <a16:creationId xmlns:a16="http://schemas.microsoft.com/office/drawing/2014/main" id="{A2E92A05-E752-41D7-85ED-6203C52AE3C0}"/>
                </a:ext>
              </a:extLst>
            </p:cNvPr>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45" name="Oval 149">
              <a:extLst>
                <a:ext uri="{FF2B5EF4-FFF2-40B4-BE49-F238E27FC236}">
                  <a16:creationId xmlns:a16="http://schemas.microsoft.com/office/drawing/2014/main" id="{B18560EC-E18D-4DB1-87FA-F479818B06BD}"/>
                </a:ext>
              </a:extLst>
            </p:cNvPr>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46" name="Oval 150">
              <a:extLst>
                <a:ext uri="{FF2B5EF4-FFF2-40B4-BE49-F238E27FC236}">
                  <a16:creationId xmlns:a16="http://schemas.microsoft.com/office/drawing/2014/main" id="{7B25C41C-8DD0-4C1D-907E-495E1F23DC35}"/>
                </a:ext>
              </a:extLst>
            </p:cNvPr>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47" name="Oval 151">
              <a:extLst>
                <a:ext uri="{FF2B5EF4-FFF2-40B4-BE49-F238E27FC236}">
                  <a16:creationId xmlns:a16="http://schemas.microsoft.com/office/drawing/2014/main" id="{B074E6E5-CF0E-4AF3-98F8-A5A182734F9B}"/>
                </a:ext>
              </a:extLst>
            </p:cNvPr>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48" name="Oval 152">
              <a:extLst>
                <a:ext uri="{FF2B5EF4-FFF2-40B4-BE49-F238E27FC236}">
                  <a16:creationId xmlns:a16="http://schemas.microsoft.com/office/drawing/2014/main" id="{8E82F5D5-DB56-4E1F-881C-DA149A8C2CC9}"/>
                </a:ext>
              </a:extLst>
            </p:cNvPr>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49" name="Oval 153">
              <a:extLst>
                <a:ext uri="{FF2B5EF4-FFF2-40B4-BE49-F238E27FC236}">
                  <a16:creationId xmlns:a16="http://schemas.microsoft.com/office/drawing/2014/main" id="{F2046D46-EA55-43F6-812D-CC7F919E8493}"/>
                </a:ext>
              </a:extLst>
            </p:cNvPr>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50" name="Oval 154">
              <a:extLst>
                <a:ext uri="{FF2B5EF4-FFF2-40B4-BE49-F238E27FC236}">
                  <a16:creationId xmlns:a16="http://schemas.microsoft.com/office/drawing/2014/main" id="{245C1265-6828-404C-9E20-7C1C974E346E}"/>
                </a:ext>
              </a:extLst>
            </p:cNvPr>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51" name="Oval 155">
              <a:extLst>
                <a:ext uri="{FF2B5EF4-FFF2-40B4-BE49-F238E27FC236}">
                  <a16:creationId xmlns:a16="http://schemas.microsoft.com/office/drawing/2014/main" id="{534C9805-2435-436D-9D24-86D66779DCEB}"/>
                </a:ext>
              </a:extLst>
            </p:cNvPr>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52" name="Oval 156">
              <a:extLst>
                <a:ext uri="{FF2B5EF4-FFF2-40B4-BE49-F238E27FC236}">
                  <a16:creationId xmlns:a16="http://schemas.microsoft.com/office/drawing/2014/main" id="{DF10BBBC-8E5B-427F-A877-C0EAA485B07F}"/>
                </a:ext>
              </a:extLst>
            </p:cNvPr>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53" name="Oval 157">
              <a:extLst>
                <a:ext uri="{FF2B5EF4-FFF2-40B4-BE49-F238E27FC236}">
                  <a16:creationId xmlns:a16="http://schemas.microsoft.com/office/drawing/2014/main" id="{F9BD75B2-756C-4F23-85FF-75BBC1DCCE54}"/>
                </a:ext>
              </a:extLst>
            </p:cNvPr>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54" name="Oval 158">
              <a:extLst>
                <a:ext uri="{FF2B5EF4-FFF2-40B4-BE49-F238E27FC236}">
                  <a16:creationId xmlns:a16="http://schemas.microsoft.com/office/drawing/2014/main" id="{5C4E8F62-4340-463D-AC84-4775A18877BF}"/>
                </a:ext>
              </a:extLst>
            </p:cNvPr>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55" name="Oval 159">
              <a:extLst>
                <a:ext uri="{FF2B5EF4-FFF2-40B4-BE49-F238E27FC236}">
                  <a16:creationId xmlns:a16="http://schemas.microsoft.com/office/drawing/2014/main" id="{2EF38266-BA7B-4486-A3CC-7790D6385B7D}"/>
                </a:ext>
              </a:extLst>
            </p:cNvPr>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56" name="Oval 160">
              <a:extLst>
                <a:ext uri="{FF2B5EF4-FFF2-40B4-BE49-F238E27FC236}">
                  <a16:creationId xmlns:a16="http://schemas.microsoft.com/office/drawing/2014/main" id="{23427685-EE3F-44F6-84B7-65442C720F2C}"/>
                </a:ext>
              </a:extLst>
            </p:cNvPr>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57" name="Oval 161">
              <a:extLst>
                <a:ext uri="{FF2B5EF4-FFF2-40B4-BE49-F238E27FC236}">
                  <a16:creationId xmlns:a16="http://schemas.microsoft.com/office/drawing/2014/main" id="{86C069ED-543C-46C0-8305-968361274EA7}"/>
                </a:ext>
              </a:extLst>
            </p:cNvPr>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58" name="Oval 162">
              <a:extLst>
                <a:ext uri="{FF2B5EF4-FFF2-40B4-BE49-F238E27FC236}">
                  <a16:creationId xmlns:a16="http://schemas.microsoft.com/office/drawing/2014/main" id="{ECCBA5B5-DC9B-4953-857C-36178FB3EC1B}"/>
                </a:ext>
              </a:extLst>
            </p:cNvPr>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59" name="Oval 163">
              <a:extLst>
                <a:ext uri="{FF2B5EF4-FFF2-40B4-BE49-F238E27FC236}">
                  <a16:creationId xmlns:a16="http://schemas.microsoft.com/office/drawing/2014/main" id="{55122A84-F72E-44EA-A83C-BAC1D0E660EE}"/>
                </a:ext>
              </a:extLst>
            </p:cNvPr>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60" name="Oval 164">
              <a:extLst>
                <a:ext uri="{FF2B5EF4-FFF2-40B4-BE49-F238E27FC236}">
                  <a16:creationId xmlns:a16="http://schemas.microsoft.com/office/drawing/2014/main" id="{85E2ED04-ABB9-4407-9A6F-4839FAC81BAA}"/>
                </a:ext>
              </a:extLst>
            </p:cNvPr>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61" name="Oval 165">
              <a:extLst>
                <a:ext uri="{FF2B5EF4-FFF2-40B4-BE49-F238E27FC236}">
                  <a16:creationId xmlns:a16="http://schemas.microsoft.com/office/drawing/2014/main" id="{71A323DE-ABF4-4FA1-9935-22CF2071B70D}"/>
                </a:ext>
              </a:extLst>
            </p:cNvPr>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62" name="Oval 166">
              <a:extLst>
                <a:ext uri="{FF2B5EF4-FFF2-40B4-BE49-F238E27FC236}">
                  <a16:creationId xmlns:a16="http://schemas.microsoft.com/office/drawing/2014/main" id="{E4A9349D-DA4C-46C1-9A0B-55737216B6B0}"/>
                </a:ext>
              </a:extLst>
            </p:cNvPr>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63" name="Oval 167">
              <a:extLst>
                <a:ext uri="{FF2B5EF4-FFF2-40B4-BE49-F238E27FC236}">
                  <a16:creationId xmlns:a16="http://schemas.microsoft.com/office/drawing/2014/main" id="{BAC8A78B-30F1-4D34-BD92-B03B945DFB59}"/>
                </a:ext>
              </a:extLst>
            </p:cNvPr>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64" name="Oval 168">
              <a:extLst>
                <a:ext uri="{FF2B5EF4-FFF2-40B4-BE49-F238E27FC236}">
                  <a16:creationId xmlns:a16="http://schemas.microsoft.com/office/drawing/2014/main" id="{1FC1E6C7-8929-4E09-B84E-9AED95452B6C}"/>
                </a:ext>
              </a:extLst>
            </p:cNvPr>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65" name="Oval 169">
              <a:extLst>
                <a:ext uri="{FF2B5EF4-FFF2-40B4-BE49-F238E27FC236}">
                  <a16:creationId xmlns:a16="http://schemas.microsoft.com/office/drawing/2014/main" id="{0135E5EC-1091-45CF-AF99-D316E5A7D40E}"/>
                </a:ext>
              </a:extLst>
            </p:cNvPr>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66" name="Oval 170">
              <a:extLst>
                <a:ext uri="{FF2B5EF4-FFF2-40B4-BE49-F238E27FC236}">
                  <a16:creationId xmlns:a16="http://schemas.microsoft.com/office/drawing/2014/main" id="{56BE4A11-6354-45E3-8A37-DE349FD17FD5}"/>
                </a:ext>
              </a:extLst>
            </p:cNvPr>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67" name="Oval 171">
              <a:extLst>
                <a:ext uri="{FF2B5EF4-FFF2-40B4-BE49-F238E27FC236}">
                  <a16:creationId xmlns:a16="http://schemas.microsoft.com/office/drawing/2014/main" id="{07220D74-3A6C-4B63-8228-C02C91AD5E40}"/>
                </a:ext>
              </a:extLst>
            </p:cNvPr>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68" name="Oval 172">
              <a:extLst>
                <a:ext uri="{FF2B5EF4-FFF2-40B4-BE49-F238E27FC236}">
                  <a16:creationId xmlns:a16="http://schemas.microsoft.com/office/drawing/2014/main" id="{211D410B-6892-4255-8EFB-95785EE26B3E}"/>
                </a:ext>
              </a:extLst>
            </p:cNvPr>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69" name="Oval 173">
              <a:extLst>
                <a:ext uri="{FF2B5EF4-FFF2-40B4-BE49-F238E27FC236}">
                  <a16:creationId xmlns:a16="http://schemas.microsoft.com/office/drawing/2014/main" id="{7713C298-7FEE-46E9-90F2-2EA3D4D0ECB6}"/>
                </a:ext>
              </a:extLst>
            </p:cNvPr>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70" name="Oval 174">
              <a:extLst>
                <a:ext uri="{FF2B5EF4-FFF2-40B4-BE49-F238E27FC236}">
                  <a16:creationId xmlns:a16="http://schemas.microsoft.com/office/drawing/2014/main" id="{89818502-6FFD-472B-91AF-C9094CABBAFE}"/>
                </a:ext>
              </a:extLst>
            </p:cNvPr>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71" name="Oval 175">
              <a:extLst>
                <a:ext uri="{FF2B5EF4-FFF2-40B4-BE49-F238E27FC236}">
                  <a16:creationId xmlns:a16="http://schemas.microsoft.com/office/drawing/2014/main" id="{977A2D4D-B101-4102-8D1D-CC5D136AFE1D}"/>
                </a:ext>
              </a:extLst>
            </p:cNvPr>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72" name="Oval 176">
              <a:extLst>
                <a:ext uri="{FF2B5EF4-FFF2-40B4-BE49-F238E27FC236}">
                  <a16:creationId xmlns:a16="http://schemas.microsoft.com/office/drawing/2014/main" id="{ECCD0B94-88CD-4224-B4A2-A9660D16EED0}"/>
                </a:ext>
              </a:extLst>
            </p:cNvPr>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73" name="Oval 177">
              <a:extLst>
                <a:ext uri="{FF2B5EF4-FFF2-40B4-BE49-F238E27FC236}">
                  <a16:creationId xmlns:a16="http://schemas.microsoft.com/office/drawing/2014/main" id="{4DF3C8B4-746D-4A8D-B8DB-49AC512ECCDF}"/>
                </a:ext>
              </a:extLst>
            </p:cNvPr>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74" name="Oval 178">
              <a:extLst>
                <a:ext uri="{FF2B5EF4-FFF2-40B4-BE49-F238E27FC236}">
                  <a16:creationId xmlns:a16="http://schemas.microsoft.com/office/drawing/2014/main" id="{68F27D6F-441E-4288-9AD2-477D6D1938FD}"/>
                </a:ext>
              </a:extLst>
            </p:cNvPr>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75" name="Oval 179">
              <a:extLst>
                <a:ext uri="{FF2B5EF4-FFF2-40B4-BE49-F238E27FC236}">
                  <a16:creationId xmlns:a16="http://schemas.microsoft.com/office/drawing/2014/main" id="{203C4C3D-F05A-4144-BD58-93C69176E703}"/>
                </a:ext>
              </a:extLst>
            </p:cNvPr>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76" name="Oval 180">
              <a:extLst>
                <a:ext uri="{FF2B5EF4-FFF2-40B4-BE49-F238E27FC236}">
                  <a16:creationId xmlns:a16="http://schemas.microsoft.com/office/drawing/2014/main" id="{2CB27A2F-AEBE-4537-ADC8-D8E85680236F}"/>
                </a:ext>
              </a:extLst>
            </p:cNvPr>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77" name="Oval 181">
              <a:extLst>
                <a:ext uri="{FF2B5EF4-FFF2-40B4-BE49-F238E27FC236}">
                  <a16:creationId xmlns:a16="http://schemas.microsoft.com/office/drawing/2014/main" id="{F5643E97-0242-46BA-889A-512A48F6D5E6}"/>
                </a:ext>
              </a:extLst>
            </p:cNvPr>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78" name="Oval 182">
              <a:extLst>
                <a:ext uri="{FF2B5EF4-FFF2-40B4-BE49-F238E27FC236}">
                  <a16:creationId xmlns:a16="http://schemas.microsoft.com/office/drawing/2014/main" id="{E258D855-94EC-48E1-9303-C3A3E3AB04F6}"/>
                </a:ext>
              </a:extLst>
            </p:cNvPr>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79" name="Oval 183">
              <a:extLst>
                <a:ext uri="{FF2B5EF4-FFF2-40B4-BE49-F238E27FC236}">
                  <a16:creationId xmlns:a16="http://schemas.microsoft.com/office/drawing/2014/main" id="{5AC76C1C-86DF-4E24-AF51-16EC08B6FB14}"/>
                </a:ext>
              </a:extLst>
            </p:cNvPr>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80" name="Oval 184">
              <a:extLst>
                <a:ext uri="{FF2B5EF4-FFF2-40B4-BE49-F238E27FC236}">
                  <a16:creationId xmlns:a16="http://schemas.microsoft.com/office/drawing/2014/main" id="{719A1173-9153-46FF-BCBE-27309E77CBE9}"/>
                </a:ext>
              </a:extLst>
            </p:cNvPr>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81" name="Oval 185">
              <a:extLst>
                <a:ext uri="{FF2B5EF4-FFF2-40B4-BE49-F238E27FC236}">
                  <a16:creationId xmlns:a16="http://schemas.microsoft.com/office/drawing/2014/main" id="{4428BFE1-45D1-4318-92BD-A9BC5D31FDA2}"/>
                </a:ext>
              </a:extLst>
            </p:cNvPr>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82" name="Oval 186">
              <a:extLst>
                <a:ext uri="{FF2B5EF4-FFF2-40B4-BE49-F238E27FC236}">
                  <a16:creationId xmlns:a16="http://schemas.microsoft.com/office/drawing/2014/main" id="{EEF48E2C-2051-49E1-A29C-A718C9D88AF8}"/>
                </a:ext>
              </a:extLst>
            </p:cNvPr>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83" name="Oval 187">
              <a:extLst>
                <a:ext uri="{FF2B5EF4-FFF2-40B4-BE49-F238E27FC236}">
                  <a16:creationId xmlns:a16="http://schemas.microsoft.com/office/drawing/2014/main" id="{6EDC1A89-B791-49F1-9C61-4EA481943C81}"/>
                </a:ext>
              </a:extLst>
            </p:cNvPr>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84" name="Oval 188">
              <a:extLst>
                <a:ext uri="{FF2B5EF4-FFF2-40B4-BE49-F238E27FC236}">
                  <a16:creationId xmlns:a16="http://schemas.microsoft.com/office/drawing/2014/main" id="{A6A37466-4A3F-4195-B465-837DFA841409}"/>
                </a:ext>
              </a:extLst>
            </p:cNvPr>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85" name="Oval 189">
              <a:extLst>
                <a:ext uri="{FF2B5EF4-FFF2-40B4-BE49-F238E27FC236}">
                  <a16:creationId xmlns:a16="http://schemas.microsoft.com/office/drawing/2014/main" id="{A088A318-1630-4361-931E-E5C22A5BE56B}"/>
                </a:ext>
              </a:extLst>
            </p:cNvPr>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86" name="Oval 190">
              <a:extLst>
                <a:ext uri="{FF2B5EF4-FFF2-40B4-BE49-F238E27FC236}">
                  <a16:creationId xmlns:a16="http://schemas.microsoft.com/office/drawing/2014/main" id="{CBBC05F9-D22B-430F-BE41-98F85D438BE4}"/>
                </a:ext>
              </a:extLst>
            </p:cNvPr>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87" name="Oval 191">
              <a:extLst>
                <a:ext uri="{FF2B5EF4-FFF2-40B4-BE49-F238E27FC236}">
                  <a16:creationId xmlns:a16="http://schemas.microsoft.com/office/drawing/2014/main" id="{35EFB689-A415-4A5E-B53C-A1291E75E075}"/>
                </a:ext>
              </a:extLst>
            </p:cNvPr>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88" name="Oval 192">
              <a:extLst>
                <a:ext uri="{FF2B5EF4-FFF2-40B4-BE49-F238E27FC236}">
                  <a16:creationId xmlns:a16="http://schemas.microsoft.com/office/drawing/2014/main" id="{A8A9CAA6-A00C-4D9B-84BD-A61397F8D0D0}"/>
                </a:ext>
              </a:extLst>
            </p:cNvPr>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89" name="Oval 193">
              <a:extLst>
                <a:ext uri="{FF2B5EF4-FFF2-40B4-BE49-F238E27FC236}">
                  <a16:creationId xmlns:a16="http://schemas.microsoft.com/office/drawing/2014/main" id="{75F77253-9262-447A-8D8B-0A4C47D08223}"/>
                </a:ext>
              </a:extLst>
            </p:cNvPr>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90" name="Oval 194">
              <a:extLst>
                <a:ext uri="{FF2B5EF4-FFF2-40B4-BE49-F238E27FC236}">
                  <a16:creationId xmlns:a16="http://schemas.microsoft.com/office/drawing/2014/main" id="{335680E2-C5DC-414C-9E6C-04A2D16952FF}"/>
                </a:ext>
              </a:extLst>
            </p:cNvPr>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91" name="Oval 195">
              <a:extLst>
                <a:ext uri="{FF2B5EF4-FFF2-40B4-BE49-F238E27FC236}">
                  <a16:creationId xmlns:a16="http://schemas.microsoft.com/office/drawing/2014/main" id="{804C308E-4E93-4395-B863-A17F69D21DC9}"/>
                </a:ext>
              </a:extLst>
            </p:cNvPr>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92" name="Oval 196">
              <a:extLst>
                <a:ext uri="{FF2B5EF4-FFF2-40B4-BE49-F238E27FC236}">
                  <a16:creationId xmlns:a16="http://schemas.microsoft.com/office/drawing/2014/main" id="{6FA993CE-BE4E-4E28-9157-4CF1B4B3DA8C}"/>
                </a:ext>
              </a:extLst>
            </p:cNvPr>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93" name="Oval 197">
              <a:extLst>
                <a:ext uri="{FF2B5EF4-FFF2-40B4-BE49-F238E27FC236}">
                  <a16:creationId xmlns:a16="http://schemas.microsoft.com/office/drawing/2014/main" id="{FE87C79E-F731-4888-8698-67BA975F943E}"/>
                </a:ext>
              </a:extLst>
            </p:cNvPr>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94" name="Oval 198">
              <a:extLst>
                <a:ext uri="{FF2B5EF4-FFF2-40B4-BE49-F238E27FC236}">
                  <a16:creationId xmlns:a16="http://schemas.microsoft.com/office/drawing/2014/main" id="{51AF43E8-46C8-4C49-AA90-DFE2F1569B91}"/>
                </a:ext>
              </a:extLst>
            </p:cNvPr>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95" name="Oval 199">
              <a:extLst>
                <a:ext uri="{FF2B5EF4-FFF2-40B4-BE49-F238E27FC236}">
                  <a16:creationId xmlns:a16="http://schemas.microsoft.com/office/drawing/2014/main" id="{9254394F-8D7B-421E-9D71-82650C7F648F}"/>
                </a:ext>
              </a:extLst>
            </p:cNvPr>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96" name="Oval 200">
              <a:extLst>
                <a:ext uri="{FF2B5EF4-FFF2-40B4-BE49-F238E27FC236}">
                  <a16:creationId xmlns:a16="http://schemas.microsoft.com/office/drawing/2014/main" id="{BA3C2715-26C3-466D-A7E4-232C407C2472}"/>
                </a:ext>
              </a:extLst>
            </p:cNvPr>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97" name="Oval 201">
              <a:extLst>
                <a:ext uri="{FF2B5EF4-FFF2-40B4-BE49-F238E27FC236}">
                  <a16:creationId xmlns:a16="http://schemas.microsoft.com/office/drawing/2014/main" id="{E7E96F32-D8A9-4D25-B024-A63BBFC855DD}"/>
                </a:ext>
              </a:extLst>
            </p:cNvPr>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98" name="Oval 202">
              <a:extLst>
                <a:ext uri="{FF2B5EF4-FFF2-40B4-BE49-F238E27FC236}">
                  <a16:creationId xmlns:a16="http://schemas.microsoft.com/office/drawing/2014/main" id="{F66CF61C-8F74-4A59-9CC0-255F020C926A}"/>
                </a:ext>
              </a:extLst>
            </p:cNvPr>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299" name="Oval 203">
              <a:extLst>
                <a:ext uri="{FF2B5EF4-FFF2-40B4-BE49-F238E27FC236}">
                  <a16:creationId xmlns:a16="http://schemas.microsoft.com/office/drawing/2014/main" id="{F1832FC7-13AA-45C6-9F72-599DDB3536C6}"/>
                </a:ext>
              </a:extLst>
            </p:cNvPr>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00" name="Oval 204">
              <a:extLst>
                <a:ext uri="{FF2B5EF4-FFF2-40B4-BE49-F238E27FC236}">
                  <a16:creationId xmlns:a16="http://schemas.microsoft.com/office/drawing/2014/main" id="{2D94B99B-AF9A-4904-81B3-40A7734C4735}"/>
                </a:ext>
              </a:extLst>
            </p:cNvPr>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01" name="Oval 205">
              <a:extLst>
                <a:ext uri="{FF2B5EF4-FFF2-40B4-BE49-F238E27FC236}">
                  <a16:creationId xmlns:a16="http://schemas.microsoft.com/office/drawing/2014/main" id="{BACACFB1-0DF7-4BEE-B21F-664E78740C1F}"/>
                </a:ext>
              </a:extLst>
            </p:cNvPr>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02" name="Oval 206">
              <a:extLst>
                <a:ext uri="{FF2B5EF4-FFF2-40B4-BE49-F238E27FC236}">
                  <a16:creationId xmlns:a16="http://schemas.microsoft.com/office/drawing/2014/main" id="{AE8E774E-1936-4454-956D-6D568B389647}"/>
                </a:ext>
              </a:extLst>
            </p:cNvPr>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03" name="Oval 207">
              <a:extLst>
                <a:ext uri="{FF2B5EF4-FFF2-40B4-BE49-F238E27FC236}">
                  <a16:creationId xmlns:a16="http://schemas.microsoft.com/office/drawing/2014/main" id="{68169513-B49E-4EB9-8362-26E776021930}"/>
                </a:ext>
              </a:extLst>
            </p:cNvPr>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04" name="Oval 208">
              <a:extLst>
                <a:ext uri="{FF2B5EF4-FFF2-40B4-BE49-F238E27FC236}">
                  <a16:creationId xmlns:a16="http://schemas.microsoft.com/office/drawing/2014/main" id="{3E3576DB-DA8C-4877-994F-6237C0BAB1CB}"/>
                </a:ext>
              </a:extLst>
            </p:cNvPr>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05" name="Oval 209">
              <a:extLst>
                <a:ext uri="{FF2B5EF4-FFF2-40B4-BE49-F238E27FC236}">
                  <a16:creationId xmlns:a16="http://schemas.microsoft.com/office/drawing/2014/main" id="{115197FB-FCF7-47DA-AEC5-E2CE59460A91}"/>
                </a:ext>
              </a:extLst>
            </p:cNvPr>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06" name="Oval 210">
              <a:extLst>
                <a:ext uri="{FF2B5EF4-FFF2-40B4-BE49-F238E27FC236}">
                  <a16:creationId xmlns:a16="http://schemas.microsoft.com/office/drawing/2014/main" id="{55327E39-F62E-491A-BA0A-8A644FFE37B7}"/>
                </a:ext>
              </a:extLst>
            </p:cNvPr>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07" name="Oval 211">
              <a:extLst>
                <a:ext uri="{FF2B5EF4-FFF2-40B4-BE49-F238E27FC236}">
                  <a16:creationId xmlns:a16="http://schemas.microsoft.com/office/drawing/2014/main" id="{1C2B9B88-BC5F-4CE8-A360-02526F0CA41C}"/>
                </a:ext>
              </a:extLst>
            </p:cNvPr>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08" name="Oval 212">
              <a:extLst>
                <a:ext uri="{FF2B5EF4-FFF2-40B4-BE49-F238E27FC236}">
                  <a16:creationId xmlns:a16="http://schemas.microsoft.com/office/drawing/2014/main" id="{E6005843-FDF3-4199-BD53-B7AB0A06606D}"/>
                </a:ext>
              </a:extLst>
            </p:cNvPr>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09" name="Oval 213">
              <a:extLst>
                <a:ext uri="{FF2B5EF4-FFF2-40B4-BE49-F238E27FC236}">
                  <a16:creationId xmlns:a16="http://schemas.microsoft.com/office/drawing/2014/main" id="{C9E8047B-1A78-4A08-A0F8-888058B4ADC5}"/>
                </a:ext>
              </a:extLst>
            </p:cNvPr>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10" name="Oval 214">
              <a:extLst>
                <a:ext uri="{FF2B5EF4-FFF2-40B4-BE49-F238E27FC236}">
                  <a16:creationId xmlns:a16="http://schemas.microsoft.com/office/drawing/2014/main" id="{A8000839-EF05-4CB5-80FF-4BC754C6190E}"/>
                </a:ext>
              </a:extLst>
            </p:cNvPr>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11" name="Oval 215">
              <a:extLst>
                <a:ext uri="{FF2B5EF4-FFF2-40B4-BE49-F238E27FC236}">
                  <a16:creationId xmlns:a16="http://schemas.microsoft.com/office/drawing/2014/main" id="{FC87DECA-C794-4AC9-BB92-88AA1BE51E7F}"/>
                </a:ext>
              </a:extLst>
            </p:cNvPr>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12" name="Oval 216">
              <a:extLst>
                <a:ext uri="{FF2B5EF4-FFF2-40B4-BE49-F238E27FC236}">
                  <a16:creationId xmlns:a16="http://schemas.microsoft.com/office/drawing/2014/main" id="{1DED75AD-ADB5-49E5-A648-80316262DDAE}"/>
                </a:ext>
              </a:extLst>
            </p:cNvPr>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p:spPr>
          <p:txBody>
            <a:bodyPr/>
            <a:lstStyle/>
            <a:p>
              <a:pPr eaLnBrk="1" hangingPunct="1">
                <a:defRPr/>
              </a:pPr>
              <a:endParaRPr lang="en-US">
                <a:latin typeface="Arial" charset="0"/>
                <a:cs typeface="+mn-cs"/>
              </a:endParaRPr>
            </a:p>
          </p:txBody>
        </p:sp>
        <p:sp>
          <p:nvSpPr>
            <p:cNvPr id="4313" name="Oval 217">
              <a:extLst>
                <a:ext uri="{FF2B5EF4-FFF2-40B4-BE49-F238E27FC236}">
                  <a16:creationId xmlns:a16="http://schemas.microsoft.com/office/drawing/2014/main" id="{752F01E4-409B-479A-8485-36992F1422A7}"/>
                </a:ext>
              </a:extLst>
            </p:cNvPr>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p:spPr>
          <p:txBody>
            <a:bodyPr/>
            <a:lstStyle/>
            <a:p>
              <a:pPr eaLnBrk="1" hangingPunct="1">
                <a:defRPr/>
              </a:pPr>
              <a:endParaRPr lang="en-US">
                <a:latin typeface="Arial" charset="0"/>
                <a:cs typeface="+mn-cs"/>
              </a:endParaRPr>
            </a:p>
          </p:txBody>
        </p:sp>
      </p:grpSp>
      <p:sp>
        <p:nvSpPr>
          <p:cNvPr id="4314" name="Rectangle 218">
            <a:extLst>
              <a:ext uri="{FF2B5EF4-FFF2-40B4-BE49-F238E27FC236}">
                <a16:creationId xmlns:a16="http://schemas.microsoft.com/office/drawing/2014/main" id="{E4EF0E2C-89BA-489C-8617-642B0B410A6F}"/>
              </a:ext>
            </a:extLst>
          </p:cNvPr>
          <p:cNvSpPr>
            <a:spLocks noGrp="1" noChangeArrowheads="1"/>
          </p:cNvSpPr>
          <p:nvPr>
            <p:ph type="sldNum" sz="quarter" idx="4"/>
          </p:nvPr>
        </p:nvSpPr>
        <p:spPr bwMode="auto">
          <a:xfrm>
            <a:off x="6553200" y="6243638"/>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defRPr>
            </a:lvl1pPr>
          </a:lstStyle>
          <a:p>
            <a:pPr>
              <a:defRPr/>
            </a:pPr>
            <a:fld id="{0655CADD-05C8-48EC-934B-82384B20722D}" type="slidenum">
              <a:rPr lang="en-GB" altLang="en-US"/>
              <a:pPr>
                <a:defRPr/>
              </a:pPr>
              <a:t>‹#›</a:t>
            </a:fld>
            <a:endParaRPr lang="en-GB" altLang="en-US"/>
          </a:p>
        </p:txBody>
      </p:sp>
      <p:sp>
        <p:nvSpPr>
          <p:cNvPr id="4315" name="Rectangle 219">
            <a:extLst>
              <a:ext uri="{FF2B5EF4-FFF2-40B4-BE49-F238E27FC236}">
                <a16:creationId xmlns:a16="http://schemas.microsoft.com/office/drawing/2014/main" id="{29FB88B9-7961-4734-8A96-3EFF0547F970}"/>
              </a:ext>
            </a:extLst>
          </p:cNvPr>
          <p:cNvSpPr>
            <a:spLocks noGrp="1" noChangeArrowheads="1"/>
          </p:cNvSpPr>
          <p:nvPr>
            <p:ph type="dt" sz="half" idx="2"/>
          </p:nvPr>
        </p:nvSpPr>
        <p:spPr bwMode="auto">
          <a:xfrm>
            <a:off x="457200" y="6243638"/>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charset="0"/>
                <a:cs typeface="+mn-cs"/>
              </a:defRPr>
            </a:lvl1pPr>
          </a:lstStyle>
          <a:p>
            <a:pPr>
              <a:defRPr/>
            </a:pPr>
            <a:endParaRPr lang="en-GB"/>
          </a:p>
        </p:txBody>
      </p:sp>
      <p:sp>
        <p:nvSpPr>
          <p:cNvPr id="4316" name="Rectangle 220">
            <a:extLst>
              <a:ext uri="{FF2B5EF4-FFF2-40B4-BE49-F238E27FC236}">
                <a16:creationId xmlns:a16="http://schemas.microsoft.com/office/drawing/2014/main" id="{B6C97EFB-DE7B-4DD3-B7F9-FD15027D360E}"/>
              </a:ext>
            </a:extLst>
          </p:cNvPr>
          <p:cNvSpPr>
            <a:spLocks noGrp="1" noChangeArrowheads="1"/>
          </p:cNvSpPr>
          <p:nvPr>
            <p:ph type="ftr" sz="quarter" idx="3"/>
          </p:nvPr>
        </p:nvSpPr>
        <p:spPr bwMode="auto">
          <a:xfrm>
            <a:off x="3124200" y="6243638"/>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Arial" charset="0"/>
                <a:cs typeface="+mn-cs"/>
              </a:defRPr>
            </a:lvl1pPr>
          </a:lstStyle>
          <a:p>
            <a:pPr>
              <a:defRPr/>
            </a:pPr>
            <a:endParaRPr lang="en-GB"/>
          </a:p>
        </p:txBody>
      </p:sp>
      <p:sp>
        <p:nvSpPr>
          <p:cNvPr id="4317" name="Rectangle 221">
            <a:extLst>
              <a:ext uri="{FF2B5EF4-FFF2-40B4-BE49-F238E27FC236}">
                <a16:creationId xmlns:a16="http://schemas.microsoft.com/office/drawing/2014/main" id="{6C57535D-F2DC-407E-A2F4-DE32F670C93F}"/>
              </a:ext>
            </a:extLst>
          </p:cNvPr>
          <p:cNvSpPr>
            <a:spLocks noGrp="1" noChangeArrowheads="1"/>
          </p:cNvSpPr>
          <p:nvPr>
            <p:ph type="body" idx="1"/>
          </p:nvPr>
        </p:nvSpPr>
        <p:spPr bwMode="auto">
          <a:xfrm>
            <a:off x="457200" y="1600200"/>
            <a:ext cx="8229600" cy="45339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318" name="Rectangle 222">
            <a:extLst>
              <a:ext uri="{FF2B5EF4-FFF2-40B4-BE49-F238E27FC236}">
                <a16:creationId xmlns:a16="http://schemas.microsoft.com/office/drawing/2014/main" id="{17DE254C-F26F-4465-9E92-8D5FEBA7DF69}"/>
              </a:ext>
            </a:extLst>
          </p:cNvPr>
          <p:cNvSpPr>
            <a:spLocks noGrp="1" noChangeArrowheads="1"/>
          </p:cNvSpPr>
          <p:nvPr>
            <p:ph type="title"/>
          </p:nvPr>
        </p:nvSpPr>
        <p:spPr bwMode="auto">
          <a:xfrm>
            <a:off x="457200" y="274638"/>
            <a:ext cx="8229600" cy="114300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6E6B6EC-4867-480A-9E89-5C71AABEE31C}"/>
              </a:ext>
            </a:extLst>
          </p:cNvPr>
          <p:cNvSpPr>
            <a:spLocks noGrp="1" noChangeArrowheads="1"/>
          </p:cNvSpPr>
          <p:nvPr>
            <p:ph type="ctrTitle"/>
          </p:nvPr>
        </p:nvSpPr>
        <p:spPr>
          <a:xfrm>
            <a:off x="685800" y="1052513"/>
            <a:ext cx="7772400" cy="2528887"/>
          </a:xfrm>
        </p:spPr>
        <p:txBody>
          <a:bodyPr/>
          <a:lstStyle/>
          <a:p>
            <a:pPr eaLnBrk="1" hangingPunct="1">
              <a:defRPr/>
            </a:pPr>
            <a:r>
              <a:rPr lang="en-GB" sz="4800"/>
              <a:t>Data Transmission </a:t>
            </a:r>
            <a:br>
              <a:rPr lang="en-GB" sz="4800"/>
            </a:br>
            <a:r>
              <a:rPr lang="en-GB" sz="4800"/>
              <a:t>and </a:t>
            </a:r>
            <a:br>
              <a:rPr lang="en-GB" sz="4800"/>
            </a:br>
            <a:r>
              <a:rPr lang="en-GB" sz="4800"/>
              <a:t>Networks</a:t>
            </a:r>
          </a:p>
        </p:txBody>
      </p:sp>
      <p:sp>
        <p:nvSpPr>
          <p:cNvPr id="2051" name="Rectangle 3">
            <a:extLst>
              <a:ext uri="{FF2B5EF4-FFF2-40B4-BE49-F238E27FC236}">
                <a16:creationId xmlns:a16="http://schemas.microsoft.com/office/drawing/2014/main" id="{00309F48-D440-4115-8F6E-7FE13B6E2828}"/>
              </a:ext>
            </a:extLst>
          </p:cNvPr>
          <p:cNvSpPr>
            <a:spLocks noGrp="1" noChangeArrowheads="1"/>
          </p:cNvSpPr>
          <p:nvPr>
            <p:ph type="subTitle" idx="1"/>
          </p:nvPr>
        </p:nvSpPr>
        <p:spPr/>
        <p:txBody>
          <a:bodyPr/>
          <a:lstStyle/>
          <a:p>
            <a:pPr eaLnBrk="1" hangingPunct="1">
              <a:defRPr/>
            </a:pPr>
            <a:r>
              <a:rPr lang="en-US"/>
              <a:t>Transmission error checking &amp; correcting</a:t>
            </a: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BAF75-00F2-4A4D-8D4A-5316E50FAD2B}"/>
              </a:ext>
            </a:extLst>
          </p:cNvPr>
          <p:cNvSpPr>
            <a:spLocks noGrp="1"/>
          </p:cNvSpPr>
          <p:nvPr>
            <p:ph type="title"/>
          </p:nvPr>
        </p:nvSpPr>
        <p:spPr/>
        <p:txBody>
          <a:bodyPr/>
          <a:lstStyle/>
          <a:p>
            <a:r>
              <a:rPr lang="en-US" dirty="0"/>
              <a:t>Parity Block</a:t>
            </a:r>
            <a:endParaRPr lang="en-HK" dirty="0"/>
          </a:p>
        </p:txBody>
      </p:sp>
      <p:pic>
        <p:nvPicPr>
          <p:cNvPr id="4" name="Picture 3">
            <a:extLst>
              <a:ext uri="{FF2B5EF4-FFF2-40B4-BE49-F238E27FC236}">
                <a16:creationId xmlns:a16="http://schemas.microsoft.com/office/drawing/2014/main" id="{CC80847B-9557-409D-A892-B4F7899393C7}"/>
              </a:ext>
            </a:extLst>
          </p:cNvPr>
          <p:cNvPicPr>
            <a:picLocks noChangeAspect="1"/>
          </p:cNvPicPr>
          <p:nvPr/>
        </p:nvPicPr>
        <p:blipFill>
          <a:blip r:embed="rId2"/>
          <a:stretch>
            <a:fillRect/>
          </a:stretch>
        </p:blipFill>
        <p:spPr>
          <a:xfrm>
            <a:off x="68098" y="1340768"/>
            <a:ext cx="9007803" cy="5117943"/>
          </a:xfrm>
          <a:prstGeom prst="rect">
            <a:avLst/>
          </a:prstGeom>
        </p:spPr>
      </p:pic>
    </p:spTree>
    <p:extLst>
      <p:ext uri="{BB962C8B-B14F-4D97-AF65-F5344CB8AC3E}">
        <p14:creationId xmlns:p14="http://schemas.microsoft.com/office/powerpoint/2010/main" val="116530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FC623E8-7CB2-4384-B62B-BEF4B91F0E5B}"/>
              </a:ext>
            </a:extLst>
          </p:cNvPr>
          <p:cNvPicPr>
            <a:picLocks noChangeAspect="1"/>
          </p:cNvPicPr>
          <p:nvPr/>
        </p:nvPicPr>
        <p:blipFill>
          <a:blip r:embed="rId2"/>
          <a:stretch>
            <a:fillRect/>
          </a:stretch>
        </p:blipFill>
        <p:spPr>
          <a:xfrm>
            <a:off x="56732" y="1556792"/>
            <a:ext cx="9030536" cy="5104699"/>
          </a:xfrm>
          <a:prstGeom prst="rect">
            <a:avLst/>
          </a:prstGeom>
        </p:spPr>
      </p:pic>
      <p:sp>
        <p:nvSpPr>
          <p:cNvPr id="2" name="Title 1">
            <a:extLst>
              <a:ext uri="{FF2B5EF4-FFF2-40B4-BE49-F238E27FC236}">
                <a16:creationId xmlns:a16="http://schemas.microsoft.com/office/drawing/2014/main" id="{7D36BC21-99E6-4C65-BB83-E608AC497DA4}"/>
              </a:ext>
            </a:extLst>
          </p:cNvPr>
          <p:cNvSpPr>
            <a:spLocks noGrp="1"/>
          </p:cNvSpPr>
          <p:nvPr>
            <p:ph type="title"/>
          </p:nvPr>
        </p:nvSpPr>
        <p:spPr>
          <a:xfrm>
            <a:off x="457200" y="-12491"/>
            <a:ext cx="8229600" cy="1143000"/>
          </a:xfrm>
        </p:spPr>
        <p:txBody>
          <a:bodyPr/>
          <a:lstStyle/>
          <a:p>
            <a:r>
              <a:rPr lang="en-US" dirty="0"/>
              <a:t>Parity Block</a:t>
            </a:r>
            <a:endParaRPr lang="en-HK" dirty="0"/>
          </a:p>
        </p:txBody>
      </p:sp>
      <p:sp>
        <p:nvSpPr>
          <p:cNvPr id="6" name="TextBox 5">
            <a:extLst>
              <a:ext uri="{FF2B5EF4-FFF2-40B4-BE49-F238E27FC236}">
                <a16:creationId xmlns:a16="http://schemas.microsoft.com/office/drawing/2014/main" id="{CDB903B3-B1DA-4C84-969F-FE92F041C6DB}"/>
              </a:ext>
            </a:extLst>
          </p:cNvPr>
          <p:cNvSpPr txBox="1"/>
          <p:nvPr/>
        </p:nvSpPr>
        <p:spPr>
          <a:xfrm>
            <a:off x="125760" y="1048306"/>
            <a:ext cx="5929893" cy="369332"/>
          </a:xfrm>
          <a:prstGeom prst="rect">
            <a:avLst/>
          </a:prstGeom>
          <a:noFill/>
        </p:spPr>
        <p:txBody>
          <a:bodyPr wrap="none" rtlCol="0">
            <a:spAutoFit/>
          </a:bodyPr>
          <a:lstStyle/>
          <a:p>
            <a:r>
              <a:rPr lang="en-US" dirty="0">
                <a:solidFill>
                  <a:srgbClr val="FF0000"/>
                </a:solidFill>
              </a:rPr>
              <a:t>This should be a 1 and can be corrected by the receiver.</a:t>
            </a:r>
            <a:endParaRPr lang="en-HK" dirty="0">
              <a:solidFill>
                <a:srgbClr val="FF0000"/>
              </a:solidFill>
            </a:endParaRPr>
          </a:p>
        </p:txBody>
      </p:sp>
      <p:cxnSp>
        <p:nvCxnSpPr>
          <p:cNvPr id="8" name="Straight Arrow Connector 7">
            <a:extLst>
              <a:ext uri="{FF2B5EF4-FFF2-40B4-BE49-F238E27FC236}">
                <a16:creationId xmlns:a16="http://schemas.microsoft.com/office/drawing/2014/main" id="{D7A66CDB-594A-4C35-9AB7-7965EE14FFAA}"/>
              </a:ext>
            </a:extLst>
          </p:cNvPr>
          <p:cNvCxnSpPr>
            <a:cxnSpLocks/>
          </p:cNvCxnSpPr>
          <p:nvPr/>
        </p:nvCxnSpPr>
        <p:spPr>
          <a:xfrm>
            <a:off x="2051720" y="1340768"/>
            <a:ext cx="1944216" cy="208823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8650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046E-C41E-414D-836E-C70ED953F4A9}"/>
              </a:ext>
            </a:extLst>
          </p:cNvPr>
          <p:cNvSpPr>
            <a:spLocks noGrp="1"/>
          </p:cNvSpPr>
          <p:nvPr>
            <p:ph type="title"/>
          </p:nvPr>
        </p:nvSpPr>
        <p:spPr/>
        <p:txBody>
          <a:bodyPr/>
          <a:lstStyle/>
          <a:p>
            <a:pPr eaLnBrk="1" hangingPunct="1">
              <a:defRPr/>
            </a:pPr>
            <a:r>
              <a:rPr lang="en-US" dirty="0"/>
              <a:t>Parity Block</a:t>
            </a:r>
          </a:p>
        </p:txBody>
      </p:sp>
      <p:sp>
        <p:nvSpPr>
          <p:cNvPr id="3" name="Content Placeholder 2">
            <a:extLst>
              <a:ext uri="{FF2B5EF4-FFF2-40B4-BE49-F238E27FC236}">
                <a16:creationId xmlns:a16="http://schemas.microsoft.com/office/drawing/2014/main" id="{C56A3BC4-226B-43DD-89A5-60A56F2A218D}"/>
              </a:ext>
            </a:extLst>
          </p:cNvPr>
          <p:cNvSpPr>
            <a:spLocks noGrp="1"/>
          </p:cNvSpPr>
          <p:nvPr>
            <p:ph idx="1"/>
          </p:nvPr>
        </p:nvSpPr>
        <p:spPr>
          <a:xfrm>
            <a:off x="71438" y="4832350"/>
            <a:ext cx="9037637" cy="1765300"/>
          </a:xfrm>
        </p:spPr>
        <p:txBody>
          <a:bodyPr/>
          <a:lstStyle/>
          <a:p>
            <a:pPr eaLnBrk="1" hangingPunct="1">
              <a:defRPr/>
            </a:pPr>
            <a:r>
              <a:rPr lang="en-GB" sz="2400" b="1" dirty="0"/>
              <a:t>Odd parity </a:t>
            </a:r>
            <a:r>
              <a:rPr lang="en-GB" sz="2400" dirty="0"/>
              <a:t>is being used.</a:t>
            </a:r>
          </a:p>
          <a:p>
            <a:pPr eaLnBrk="1" hangingPunct="1">
              <a:defRPr/>
            </a:pPr>
            <a:r>
              <a:rPr lang="en-GB" sz="2400" b="1" dirty="0"/>
              <a:t>Byte number 5 </a:t>
            </a:r>
            <a:r>
              <a:rPr lang="en-GB" sz="2400" dirty="0"/>
              <a:t>has an </a:t>
            </a:r>
            <a:r>
              <a:rPr lang="en-GB" sz="2400" b="1" dirty="0"/>
              <a:t>even number of 1s </a:t>
            </a:r>
            <a:r>
              <a:rPr lang="en-GB" sz="2400" dirty="0"/>
              <a:t>therefore an </a:t>
            </a:r>
            <a:r>
              <a:rPr lang="en-GB" sz="2400" b="1" dirty="0"/>
              <a:t>error</a:t>
            </a:r>
            <a:r>
              <a:rPr lang="en-GB" sz="2400" dirty="0"/>
              <a:t>.</a:t>
            </a:r>
          </a:p>
          <a:p>
            <a:pPr eaLnBrk="1" hangingPunct="1">
              <a:defRPr/>
            </a:pPr>
            <a:r>
              <a:rPr lang="en-GB" sz="2400" b="1" dirty="0"/>
              <a:t>Column 4</a:t>
            </a:r>
            <a:r>
              <a:rPr lang="en-GB" sz="2400" dirty="0"/>
              <a:t> has an </a:t>
            </a:r>
            <a:r>
              <a:rPr lang="en-GB" sz="2400" b="1" dirty="0"/>
              <a:t>even number of 1s</a:t>
            </a:r>
            <a:r>
              <a:rPr lang="en-GB" sz="2400" dirty="0"/>
              <a:t>.</a:t>
            </a:r>
          </a:p>
          <a:p>
            <a:pPr eaLnBrk="1" hangingPunct="1">
              <a:defRPr/>
            </a:pPr>
            <a:r>
              <a:rPr lang="en-GB" sz="2400" dirty="0"/>
              <a:t>Therefore the </a:t>
            </a:r>
            <a:r>
              <a:rPr lang="en-GB" sz="2400" i="1" dirty="0"/>
              <a:t>0</a:t>
            </a:r>
            <a:r>
              <a:rPr lang="en-GB" sz="2400" b="1" dirty="0"/>
              <a:t> </a:t>
            </a:r>
            <a:r>
              <a:rPr lang="en-GB" sz="2400" dirty="0"/>
              <a:t>in</a:t>
            </a:r>
            <a:r>
              <a:rPr lang="en-GB" sz="2400" b="1" dirty="0"/>
              <a:t> row 5</a:t>
            </a:r>
            <a:r>
              <a:rPr lang="en-GB" sz="2400" dirty="0"/>
              <a:t>, </a:t>
            </a:r>
            <a:r>
              <a:rPr lang="en-GB" sz="2400" b="1" dirty="0"/>
              <a:t>column 4 </a:t>
            </a:r>
            <a:r>
              <a:rPr lang="en-GB" sz="2400" dirty="0"/>
              <a:t>needs to be changed to </a:t>
            </a:r>
            <a:r>
              <a:rPr lang="en-GB" sz="2400" b="1" dirty="0"/>
              <a:t>1</a:t>
            </a:r>
            <a:r>
              <a:rPr lang="en-GB" sz="2400" dirty="0"/>
              <a:t>.</a:t>
            </a:r>
            <a:endParaRPr lang="en-US" sz="2400" dirty="0"/>
          </a:p>
        </p:txBody>
      </p:sp>
      <p:pic>
        <p:nvPicPr>
          <p:cNvPr id="16388" name="Picture 4">
            <a:extLst>
              <a:ext uri="{FF2B5EF4-FFF2-40B4-BE49-F238E27FC236}">
                <a16:creationId xmlns:a16="http://schemas.microsoft.com/office/drawing/2014/main" id="{6747BA7E-8927-40BF-A2CC-F3984E3578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1341438"/>
            <a:ext cx="5835650" cy="3275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a:extLst>
              <a:ext uri="{FF2B5EF4-FFF2-40B4-BE49-F238E27FC236}">
                <a16:creationId xmlns:a16="http://schemas.microsoft.com/office/drawing/2014/main" id="{DAE1D6E4-A710-49A0-A450-0569B0633225}"/>
              </a:ext>
            </a:extLst>
          </p:cNvPr>
          <p:cNvCxnSpPr/>
          <p:nvPr/>
        </p:nvCxnSpPr>
        <p:spPr>
          <a:xfrm flipH="1" flipV="1">
            <a:off x="5724525" y="3159125"/>
            <a:ext cx="576263" cy="2214563"/>
          </a:xfrm>
          <a:prstGeom prst="straightConnector1">
            <a:avLst/>
          </a:prstGeom>
          <a:ln w="25400">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2799DBBA-E715-4B23-A9F0-BA97293ADD41}"/>
              </a:ext>
            </a:extLst>
          </p:cNvPr>
          <p:cNvCxnSpPr/>
          <p:nvPr/>
        </p:nvCxnSpPr>
        <p:spPr>
          <a:xfrm flipH="1" flipV="1">
            <a:off x="3568700" y="4508500"/>
            <a:ext cx="715963" cy="1368425"/>
          </a:xfrm>
          <a:prstGeom prst="straightConnector1">
            <a:avLst/>
          </a:prstGeom>
          <a:ln w="25400">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01B54CC2-CF25-4A8F-8F47-246F00B31D27}"/>
              </a:ext>
            </a:extLst>
          </p:cNvPr>
          <p:cNvCxnSpPr/>
          <p:nvPr/>
        </p:nvCxnSpPr>
        <p:spPr>
          <a:xfrm flipH="1" flipV="1">
            <a:off x="3635375" y="3159125"/>
            <a:ext cx="5040313" cy="3074988"/>
          </a:xfrm>
          <a:prstGeom prst="straightConnector1">
            <a:avLst/>
          </a:prstGeom>
          <a:ln w="25400">
            <a:solidFill>
              <a:srgbClr val="0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6"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1+#ppt_w/2"/>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ppt_y"/>
                                          </p:val>
                                        </p:tav>
                                        <p:tav tm="100000">
                                          <p:val>
                                            <p:strVal val="#ppt_y"/>
                                          </p:val>
                                        </p:tav>
                                      </p:tavLst>
                                    </p:anim>
                                  </p:childTnLst>
                                </p:cTn>
                              </p:par>
                              <p:par>
                                <p:cTn id="29" presetID="2" presetClass="entr" presetSubtype="6"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1+#ppt_w/2"/>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6270C145-5621-449F-A54E-E5C905D86F6F}"/>
              </a:ext>
            </a:extLst>
          </p:cNvPr>
          <p:cNvSpPr>
            <a:spLocks noGrp="1" noChangeArrowheads="1"/>
          </p:cNvSpPr>
          <p:nvPr>
            <p:ph type="title"/>
          </p:nvPr>
        </p:nvSpPr>
        <p:spPr/>
        <p:txBody>
          <a:bodyPr/>
          <a:lstStyle/>
          <a:p>
            <a:pPr eaLnBrk="1" hangingPunct="1">
              <a:defRPr/>
            </a:pPr>
            <a:r>
              <a:rPr lang="en-GB"/>
              <a:t>Check Sum</a:t>
            </a:r>
          </a:p>
        </p:txBody>
      </p:sp>
      <p:sp>
        <p:nvSpPr>
          <p:cNvPr id="41987" name="Rectangle 3">
            <a:extLst>
              <a:ext uri="{FF2B5EF4-FFF2-40B4-BE49-F238E27FC236}">
                <a16:creationId xmlns:a16="http://schemas.microsoft.com/office/drawing/2014/main" id="{7150C492-D886-4DF3-8F46-2EBAD8831E7E}"/>
              </a:ext>
            </a:extLst>
          </p:cNvPr>
          <p:cNvSpPr>
            <a:spLocks noGrp="1" noChangeArrowheads="1"/>
          </p:cNvSpPr>
          <p:nvPr>
            <p:ph type="body" idx="1"/>
          </p:nvPr>
        </p:nvSpPr>
        <p:spPr/>
        <p:txBody>
          <a:bodyPr/>
          <a:lstStyle/>
          <a:p>
            <a:pPr eaLnBrk="1" hangingPunct="1">
              <a:lnSpc>
                <a:spcPct val="80000"/>
              </a:lnSpc>
              <a:defRPr/>
            </a:pPr>
            <a:r>
              <a:rPr lang="en-GB" sz="2800"/>
              <a:t>Add all the bytes together that are being sent in a block of data. </a:t>
            </a:r>
          </a:p>
          <a:p>
            <a:pPr lvl="1" eaLnBrk="1" hangingPunct="1">
              <a:lnSpc>
                <a:spcPct val="80000"/>
              </a:lnSpc>
              <a:defRPr/>
            </a:pPr>
            <a:r>
              <a:rPr lang="en-GB" sz="2400"/>
              <a:t>Data will normally be sent as a block of bytes rather than as individual bytes. </a:t>
            </a:r>
          </a:p>
          <a:p>
            <a:pPr eaLnBrk="1" hangingPunct="1">
              <a:lnSpc>
                <a:spcPct val="80000"/>
              </a:lnSpc>
              <a:defRPr/>
            </a:pPr>
            <a:r>
              <a:rPr lang="en-GB" sz="2800"/>
              <a:t>The carry, out of the byte, is not taken into account, so the answer is an 8 bit number, just like the bytes. </a:t>
            </a:r>
          </a:p>
          <a:p>
            <a:pPr eaLnBrk="1" hangingPunct="1">
              <a:lnSpc>
                <a:spcPct val="80000"/>
              </a:lnSpc>
              <a:defRPr/>
            </a:pPr>
            <a:r>
              <a:rPr lang="en-GB" sz="2800"/>
              <a:t>This is calculated before the data is sent, and then calculated again when it is received.</a:t>
            </a:r>
          </a:p>
          <a:p>
            <a:pPr eaLnBrk="1" hangingPunct="1">
              <a:lnSpc>
                <a:spcPct val="80000"/>
              </a:lnSpc>
              <a:defRPr/>
            </a:pPr>
            <a:r>
              <a:rPr lang="en-GB" sz="2800"/>
              <a:t>If there are no errors in the transmission, the two answers will match.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B29B4DAF-0AEA-4F11-8990-15166E2DEEC8}"/>
              </a:ext>
            </a:extLst>
          </p:cNvPr>
          <p:cNvSpPr>
            <a:spLocks noGrp="1" noChangeArrowheads="1"/>
          </p:cNvSpPr>
          <p:nvPr>
            <p:ph type="title"/>
          </p:nvPr>
        </p:nvSpPr>
        <p:spPr/>
        <p:txBody>
          <a:bodyPr/>
          <a:lstStyle/>
          <a:p>
            <a:pPr eaLnBrk="1" hangingPunct="1">
              <a:defRPr/>
            </a:pPr>
            <a:r>
              <a:rPr lang="en-GB"/>
              <a:t>Plenary</a:t>
            </a:r>
          </a:p>
        </p:txBody>
      </p:sp>
      <p:sp>
        <p:nvSpPr>
          <p:cNvPr id="53251" name="Rectangle 3">
            <a:extLst>
              <a:ext uri="{FF2B5EF4-FFF2-40B4-BE49-F238E27FC236}">
                <a16:creationId xmlns:a16="http://schemas.microsoft.com/office/drawing/2014/main" id="{7D76D9B9-C2BA-4EAF-9858-7EE4CA230257}"/>
              </a:ext>
            </a:extLst>
          </p:cNvPr>
          <p:cNvSpPr>
            <a:spLocks noGrp="1" noChangeArrowheads="1"/>
          </p:cNvSpPr>
          <p:nvPr>
            <p:ph type="body" idx="1"/>
          </p:nvPr>
        </p:nvSpPr>
        <p:spPr/>
        <p:txBody>
          <a:bodyPr/>
          <a:lstStyle/>
          <a:p>
            <a:pPr eaLnBrk="1" hangingPunct="1">
              <a:defRPr/>
            </a:pPr>
            <a:r>
              <a:rPr lang="en-GB">
                <a:effectLst/>
              </a:rPr>
              <a:t>Can you explain the use of check sums and parity bits to reduce transmission errors?</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additive="base">
                                        <p:cTn id="7" dur="500" fill="hold"/>
                                        <p:tgtEl>
                                          <p:spTgt spid="532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325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6C011B36-A40C-43AE-954E-C10F64782C56}"/>
              </a:ext>
            </a:extLst>
          </p:cNvPr>
          <p:cNvSpPr>
            <a:spLocks noGrp="1" noChangeArrowheads="1"/>
          </p:cNvSpPr>
          <p:nvPr>
            <p:ph type="title"/>
          </p:nvPr>
        </p:nvSpPr>
        <p:spPr/>
        <p:txBody>
          <a:bodyPr/>
          <a:lstStyle/>
          <a:p>
            <a:pPr eaLnBrk="1" hangingPunct="1">
              <a:defRPr/>
            </a:pPr>
            <a:r>
              <a:rPr lang="en-GB"/>
              <a:t>Summary of </a:t>
            </a:r>
            <a:r>
              <a:rPr lang="en-GB" b="1"/>
              <a:t>Parity Method</a:t>
            </a:r>
          </a:p>
        </p:txBody>
      </p:sp>
      <p:sp>
        <p:nvSpPr>
          <p:cNvPr id="60419" name="Rectangle 3">
            <a:extLst>
              <a:ext uri="{FF2B5EF4-FFF2-40B4-BE49-F238E27FC236}">
                <a16:creationId xmlns:a16="http://schemas.microsoft.com/office/drawing/2014/main" id="{4C779BA1-1651-4DAD-AF7A-87E90152986E}"/>
              </a:ext>
            </a:extLst>
          </p:cNvPr>
          <p:cNvSpPr>
            <a:spLocks noGrp="1" noChangeArrowheads="1"/>
          </p:cNvSpPr>
          <p:nvPr>
            <p:ph type="body" idx="1"/>
          </p:nvPr>
        </p:nvSpPr>
        <p:spPr/>
        <p:txBody>
          <a:bodyPr/>
          <a:lstStyle/>
          <a:p>
            <a:pPr marL="609600" indent="-609600" eaLnBrk="1" hangingPunct="1">
              <a:defRPr/>
            </a:pPr>
            <a:r>
              <a:rPr lang="en-GB"/>
              <a:t>Extra bit on each data-byte that does not transmit data.</a:t>
            </a:r>
          </a:p>
          <a:p>
            <a:pPr marL="609600" indent="-609600" eaLnBrk="1" hangingPunct="1">
              <a:defRPr/>
            </a:pPr>
            <a:r>
              <a:rPr lang="en-GB"/>
              <a:t>Makes number of ones in a byte be always even or always odd.</a:t>
            </a:r>
          </a:p>
          <a:p>
            <a:pPr marL="609600" indent="-609600" eaLnBrk="1" hangingPunct="1">
              <a:defRPr/>
            </a:pPr>
            <a:r>
              <a:rPr lang="en-GB"/>
              <a:t>Error in the transmission of a bit will make the even/odd wrong.</a:t>
            </a:r>
          </a:p>
          <a:p>
            <a:pPr marL="609600" indent="-609600" eaLnBrk="1" hangingPunct="1">
              <a:defRPr/>
            </a:pPr>
            <a:r>
              <a:rPr lang="en-GB"/>
              <a:t>Problem of two errors in one byte not being found.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3F3F2EA5-EC3F-47C9-81A4-58364BECB1CE}"/>
              </a:ext>
            </a:extLst>
          </p:cNvPr>
          <p:cNvSpPr>
            <a:spLocks noGrp="1" noChangeArrowheads="1"/>
          </p:cNvSpPr>
          <p:nvPr>
            <p:ph type="title"/>
          </p:nvPr>
        </p:nvSpPr>
        <p:spPr/>
        <p:txBody>
          <a:bodyPr/>
          <a:lstStyle/>
          <a:p>
            <a:pPr eaLnBrk="1" hangingPunct="1">
              <a:defRPr/>
            </a:pPr>
            <a:r>
              <a:rPr lang="en-GB"/>
              <a:t>Check Sum</a:t>
            </a:r>
          </a:p>
        </p:txBody>
      </p:sp>
      <p:sp>
        <p:nvSpPr>
          <p:cNvPr id="61443" name="Rectangle 3">
            <a:extLst>
              <a:ext uri="{FF2B5EF4-FFF2-40B4-BE49-F238E27FC236}">
                <a16:creationId xmlns:a16="http://schemas.microsoft.com/office/drawing/2014/main" id="{24FF3442-5F39-46ED-A2D6-E4F9B31BBC36}"/>
              </a:ext>
            </a:extLst>
          </p:cNvPr>
          <p:cNvSpPr>
            <a:spLocks noGrp="1" noChangeArrowheads="1"/>
          </p:cNvSpPr>
          <p:nvPr>
            <p:ph type="body" idx="1"/>
          </p:nvPr>
        </p:nvSpPr>
        <p:spPr/>
        <p:txBody>
          <a:bodyPr/>
          <a:lstStyle/>
          <a:p>
            <a:pPr eaLnBrk="1" hangingPunct="1">
              <a:lnSpc>
                <a:spcPct val="80000"/>
              </a:lnSpc>
              <a:defRPr/>
            </a:pPr>
            <a:r>
              <a:rPr lang="en-GB" sz="2800"/>
              <a:t>Add all the bytes together that are being sent in a block of data. </a:t>
            </a:r>
          </a:p>
          <a:p>
            <a:pPr lvl="1" eaLnBrk="1" hangingPunct="1">
              <a:lnSpc>
                <a:spcPct val="80000"/>
              </a:lnSpc>
              <a:defRPr/>
            </a:pPr>
            <a:r>
              <a:rPr lang="en-GB" sz="2400"/>
              <a:t>Data will normally be sent as a block of bytes rather than as individual bytes. </a:t>
            </a:r>
          </a:p>
          <a:p>
            <a:pPr eaLnBrk="1" hangingPunct="1">
              <a:lnSpc>
                <a:spcPct val="80000"/>
              </a:lnSpc>
              <a:defRPr/>
            </a:pPr>
            <a:r>
              <a:rPr lang="en-GB" sz="2800"/>
              <a:t>The carry, out of the byte, is not taken into account, so the answer is an 8 bit number, just like the bytes. </a:t>
            </a:r>
          </a:p>
          <a:p>
            <a:pPr eaLnBrk="1" hangingPunct="1">
              <a:lnSpc>
                <a:spcPct val="80000"/>
              </a:lnSpc>
              <a:defRPr/>
            </a:pPr>
            <a:r>
              <a:rPr lang="en-GB" sz="2800"/>
              <a:t>This is calculated before the data is sent, and then calculated again when it is received.</a:t>
            </a:r>
          </a:p>
          <a:p>
            <a:pPr eaLnBrk="1" hangingPunct="1">
              <a:lnSpc>
                <a:spcPct val="80000"/>
              </a:lnSpc>
              <a:defRPr/>
            </a:pPr>
            <a:r>
              <a:rPr lang="en-GB" sz="2800"/>
              <a:t>If there are no errors in the transmission, the two answers will match.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4CBE1391-C072-4B42-960C-083B54D0F54D}"/>
              </a:ext>
            </a:extLst>
          </p:cNvPr>
          <p:cNvSpPr>
            <a:spLocks noGrp="1" noChangeArrowheads="1"/>
          </p:cNvSpPr>
          <p:nvPr>
            <p:ph type="title"/>
          </p:nvPr>
        </p:nvSpPr>
        <p:spPr/>
        <p:txBody>
          <a:bodyPr/>
          <a:lstStyle/>
          <a:p>
            <a:pPr eaLnBrk="1" hangingPunct="1">
              <a:defRPr/>
            </a:pPr>
            <a:r>
              <a:rPr lang="en-GB"/>
              <a:t>Learning Objectives</a:t>
            </a:r>
          </a:p>
        </p:txBody>
      </p:sp>
      <p:sp>
        <p:nvSpPr>
          <p:cNvPr id="7171" name="Rectangle 3">
            <a:extLst>
              <a:ext uri="{FF2B5EF4-FFF2-40B4-BE49-F238E27FC236}">
                <a16:creationId xmlns:a16="http://schemas.microsoft.com/office/drawing/2014/main" id="{09B9EEB9-EDE8-4C64-91B1-F8D0BFA67CB0}"/>
              </a:ext>
            </a:extLst>
          </p:cNvPr>
          <p:cNvSpPr>
            <a:spLocks noGrp="1" noChangeArrowheads="1"/>
          </p:cNvSpPr>
          <p:nvPr>
            <p:ph type="body" idx="1"/>
          </p:nvPr>
        </p:nvSpPr>
        <p:spPr/>
        <p:txBody>
          <a:bodyPr/>
          <a:lstStyle/>
          <a:p>
            <a:pPr eaLnBrk="1" hangingPunct="1"/>
            <a:r>
              <a:rPr lang="en-GB" altLang="en-US">
                <a:effectLst/>
              </a:rPr>
              <a:t>Discuss the use of check sums and parity bits to reduce transmission errors.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D9387A59-F719-477E-9210-C3DFD1B8E4DC}"/>
              </a:ext>
            </a:extLst>
          </p:cNvPr>
          <p:cNvSpPr>
            <a:spLocks noGrp="1" noChangeArrowheads="1"/>
          </p:cNvSpPr>
          <p:nvPr>
            <p:ph type="title"/>
          </p:nvPr>
        </p:nvSpPr>
        <p:spPr/>
        <p:txBody>
          <a:bodyPr/>
          <a:lstStyle/>
          <a:p>
            <a:pPr eaLnBrk="1" hangingPunct="1">
              <a:defRPr/>
            </a:pPr>
            <a:r>
              <a:rPr lang="en-US" sz="3200"/>
              <a:t>Transmission error checking and correcting</a:t>
            </a:r>
            <a:r>
              <a:rPr lang="en-US" sz="4000"/>
              <a:t> </a:t>
            </a:r>
            <a:endParaRPr lang="en-GB" sz="4000"/>
          </a:p>
        </p:txBody>
      </p:sp>
      <p:sp>
        <p:nvSpPr>
          <p:cNvPr id="36867" name="Rectangle 3">
            <a:extLst>
              <a:ext uri="{FF2B5EF4-FFF2-40B4-BE49-F238E27FC236}">
                <a16:creationId xmlns:a16="http://schemas.microsoft.com/office/drawing/2014/main" id="{EB045D6E-8057-4059-BF25-05993BE45763}"/>
              </a:ext>
            </a:extLst>
          </p:cNvPr>
          <p:cNvSpPr>
            <a:spLocks noGrp="1" noChangeArrowheads="1"/>
          </p:cNvSpPr>
          <p:nvPr>
            <p:ph type="body" idx="1"/>
          </p:nvPr>
        </p:nvSpPr>
        <p:spPr/>
        <p:txBody>
          <a:bodyPr/>
          <a:lstStyle/>
          <a:p>
            <a:pPr eaLnBrk="1" hangingPunct="1">
              <a:lnSpc>
                <a:spcPct val="90000"/>
              </a:lnSpc>
              <a:defRPr/>
            </a:pPr>
            <a:r>
              <a:rPr lang="en-US"/>
              <a:t>Errors are inevitable when transmitting a large number of bits.</a:t>
            </a:r>
          </a:p>
          <a:p>
            <a:pPr eaLnBrk="1" hangingPunct="1">
              <a:lnSpc>
                <a:spcPct val="90000"/>
              </a:lnSpc>
              <a:defRPr/>
            </a:pPr>
            <a:r>
              <a:rPr lang="en-US"/>
              <a:t>Luckily there are only two possible mistakes that can occur:</a:t>
            </a:r>
          </a:p>
          <a:p>
            <a:pPr eaLnBrk="1" hangingPunct="1">
              <a:lnSpc>
                <a:spcPct val="90000"/>
              </a:lnSpc>
              <a:buFont typeface="Wingdings" panose="05000000000000000000" pitchFamily="2" charset="2"/>
              <a:buNone/>
              <a:defRPr/>
            </a:pPr>
            <a:endParaRPr lang="en-US"/>
          </a:p>
          <a:p>
            <a:pPr lvl="1" eaLnBrk="1" hangingPunct="1">
              <a:lnSpc>
                <a:spcPct val="90000"/>
              </a:lnSpc>
              <a:buFont typeface="Wingdings" panose="05000000000000000000" pitchFamily="2" charset="2"/>
              <a:buNone/>
              <a:defRPr/>
            </a:pPr>
            <a:r>
              <a:rPr lang="en-US"/>
              <a:t>Either</a:t>
            </a:r>
          </a:p>
          <a:p>
            <a:pPr lvl="1" eaLnBrk="1" hangingPunct="1">
              <a:lnSpc>
                <a:spcPct val="90000"/>
              </a:lnSpc>
              <a:defRPr/>
            </a:pPr>
            <a:r>
              <a:rPr lang="en-US"/>
              <a:t>a 1 is received as a 0</a:t>
            </a:r>
          </a:p>
          <a:p>
            <a:pPr lvl="1" eaLnBrk="1" hangingPunct="1">
              <a:lnSpc>
                <a:spcPct val="90000"/>
              </a:lnSpc>
              <a:buFont typeface="Wingdings" panose="05000000000000000000" pitchFamily="2" charset="2"/>
              <a:buNone/>
              <a:defRPr/>
            </a:pPr>
            <a:r>
              <a:rPr lang="en-US"/>
              <a:t>Or </a:t>
            </a:r>
          </a:p>
          <a:p>
            <a:pPr lvl="1" eaLnBrk="1" hangingPunct="1">
              <a:lnSpc>
                <a:spcPct val="90000"/>
              </a:lnSpc>
              <a:defRPr/>
            </a:pPr>
            <a:r>
              <a:rPr lang="en-US"/>
              <a:t>a 0 is received as a 1.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F42BD9B-7317-4280-A2AE-430298E531A6}"/>
              </a:ext>
            </a:extLst>
          </p:cNvPr>
          <p:cNvSpPr>
            <a:spLocks noGrp="1" noChangeArrowheads="1"/>
          </p:cNvSpPr>
          <p:nvPr>
            <p:ph type="title"/>
          </p:nvPr>
        </p:nvSpPr>
        <p:spPr/>
        <p:txBody>
          <a:bodyPr/>
          <a:lstStyle/>
          <a:p>
            <a:pPr eaLnBrk="1" hangingPunct="1">
              <a:defRPr/>
            </a:pPr>
            <a:r>
              <a:rPr lang="en-US"/>
              <a:t>Echo Back</a:t>
            </a:r>
            <a:endParaRPr lang="en-GB"/>
          </a:p>
        </p:txBody>
      </p:sp>
      <p:sp>
        <p:nvSpPr>
          <p:cNvPr id="37891" name="Rectangle 3">
            <a:extLst>
              <a:ext uri="{FF2B5EF4-FFF2-40B4-BE49-F238E27FC236}">
                <a16:creationId xmlns:a16="http://schemas.microsoft.com/office/drawing/2014/main" id="{C4C8B90C-92C8-4EE4-BA30-A1C9B79F009D}"/>
              </a:ext>
            </a:extLst>
          </p:cNvPr>
          <p:cNvSpPr>
            <a:spLocks noGrp="1" noChangeArrowheads="1"/>
          </p:cNvSpPr>
          <p:nvPr>
            <p:ph type="body" idx="1"/>
          </p:nvPr>
        </p:nvSpPr>
        <p:spPr/>
        <p:txBody>
          <a:bodyPr/>
          <a:lstStyle/>
          <a:p>
            <a:pPr eaLnBrk="1" hangingPunct="1">
              <a:lnSpc>
                <a:spcPct val="80000"/>
              </a:lnSpc>
              <a:defRPr/>
            </a:pPr>
            <a:r>
              <a:rPr lang="en-US" sz="2800"/>
              <a:t>Send the data back again. </a:t>
            </a:r>
          </a:p>
          <a:p>
            <a:pPr lvl="1" eaLnBrk="1" hangingPunct="1">
              <a:lnSpc>
                <a:spcPct val="80000"/>
              </a:lnSpc>
              <a:defRPr/>
            </a:pPr>
            <a:r>
              <a:rPr lang="en-US" sz="2400"/>
              <a:t>If the data that is sent back is the same as the data that was sent in the first place then the original data must have reached its destination correctly, if not then it needs to be sent again. </a:t>
            </a:r>
          </a:p>
          <a:p>
            <a:pPr eaLnBrk="1" hangingPunct="1">
              <a:lnSpc>
                <a:spcPct val="80000"/>
              </a:lnSpc>
              <a:defRPr/>
            </a:pPr>
            <a:r>
              <a:rPr lang="en-US" sz="2800"/>
              <a:t>Advantage:</a:t>
            </a:r>
          </a:p>
          <a:p>
            <a:pPr lvl="1" eaLnBrk="1" hangingPunct="1">
              <a:lnSpc>
                <a:spcPct val="80000"/>
              </a:lnSpc>
              <a:defRPr/>
            </a:pPr>
            <a:r>
              <a:rPr lang="en-US" sz="2400"/>
              <a:t>Very effective, </a:t>
            </a:r>
          </a:p>
          <a:p>
            <a:pPr eaLnBrk="1" hangingPunct="1">
              <a:lnSpc>
                <a:spcPct val="80000"/>
              </a:lnSpc>
              <a:defRPr/>
            </a:pPr>
            <a:r>
              <a:rPr lang="en-US" sz="2800"/>
              <a:t>Disadvantage:</a:t>
            </a:r>
          </a:p>
          <a:p>
            <a:pPr lvl="1" eaLnBrk="1" hangingPunct="1">
              <a:lnSpc>
                <a:spcPct val="80000"/>
              </a:lnSpc>
              <a:defRPr/>
            </a:pPr>
            <a:r>
              <a:rPr lang="en-US" sz="2400"/>
              <a:t>Data has to be sent twice:</a:t>
            </a:r>
          </a:p>
          <a:p>
            <a:pPr lvl="2" eaLnBrk="1" hangingPunct="1">
              <a:lnSpc>
                <a:spcPct val="80000"/>
              </a:lnSpc>
              <a:defRPr/>
            </a:pPr>
            <a:r>
              <a:rPr lang="en-US" sz="2000"/>
              <a:t>Slow</a:t>
            </a:r>
          </a:p>
          <a:p>
            <a:pPr lvl="2" eaLnBrk="1" hangingPunct="1">
              <a:lnSpc>
                <a:spcPct val="80000"/>
              </a:lnSpc>
              <a:defRPr/>
            </a:pPr>
            <a:r>
              <a:rPr lang="en-US" sz="2000"/>
              <a:t>Needs duplex (or at least half duplex) transmission mode to allow data transfer in both directions.</a:t>
            </a:r>
            <a:endParaRPr lang="en-GB"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1ACCBEA9-5AA9-4337-81A4-0AB59360462C}"/>
              </a:ext>
            </a:extLst>
          </p:cNvPr>
          <p:cNvSpPr>
            <a:spLocks noGrp="1" noChangeArrowheads="1"/>
          </p:cNvSpPr>
          <p:nvPr>
            <p:ph type="title"/>
          </p:nvPr>
        </p:nvSpPr>
        <p:spPr/>
        <p:txBody>
          <a:bodyPr/>
          <a:lstStyle/>
          <a:p>
            <a:pPr eaLnBrk="1" hangingPunct="1">
              <a:defRPr/>
            </a:pPr>
            <a:r>
              <a:rPr lang="en-GB" sz="4000" b="1"/>
              <a:t>ASCII (A</a:t>
            </a:r>
            <a:r>
              <a:rPr lang="en-GB" sz="4000"/>
              <a:t>merican </a:t>
            </a:r>
            <a:r>
              <a:rPr lang="en-GB" sz="4000" b="1"/>
              <a:t>S</a:t>
            </a:r>
            <a:r>
              <a:rPr lang="en-GB" sz="4000"/>
              <a:t>tandard </a:t>
            </a:r>
            <a:r>
              <a:rPr lang="en-GB" sz="4000" b="1"/>
              <a:t>C</a:t>
            </a:r>
            <a:r>
              <a:rPr lang="en-GB" sz="4000"/>
              <a:t>ode for </a:t>
            </a:r>
            <a:r>
              <a:rPr lang="en-GB" sz="4000" b="1"/>
              <a:t>I</a:t>
            </a:r>
            <a:r>
              <a:rPr lang="en-GB" sz="4000"/>
              <a:t>nformation </a:t>
            </a:r>
            <a:r>
              <a:rPr lang="en-GB" sz="4000" b="1"/>
              <a:t>I</a:t>
            </a:r>
            <a:r>
              <a:rPr lang="en-GB" sz="4000"/>
              <a:t>nterchange)</a:t>
            </a:r>
          </a:p>
        </p:txBody>
      </p:sp>
      <p:sp>
        <p:nvSpPr>
          <p:cNvPr id="58371" name="Rectangle 3">
            <a:extLst>
              <a:ext uri="{FF2B5EF4-FFF2-40B4-BE49-F238E27FC236}">
                <a16:creationId xmlns:a16="http://schemas.microsoft.com/office/drawing/2014/main" id="{13B91AC8-38C6-4999-BA2E-625FEC7ED411}"/>
              </a:ext>
            </a:extLst>
          </p:cNvPr>
          <p:cNvSpPr>
            <a:spLocks noGrp="1" noChangeArrowheads="1"/>
          </p:cNvSpPr>
          <p:nvPr>
            <p:ph type="body" idx="1"/>
          </p:nvPr>
        </p:nvSpPr>
        <p:spPr>
          <a:xfrm>
            <a:off x="457200" y="1600200"/>
            <a:ext cx="8229600" cy="4997450"/>
          </a:xfrm>
        </p:spPr>
        <p:txBody>
          <a:bodyPr/>
          <a:lstStyle/>
          <a:p>
            <a:pPr marL="609600" indent="-609600" eaLnBrk="1" hangingPunct="1">
              <a:lnSpc>
                <a:spcPct val="90000"/>
              </a:lnSpc>
              <a:defRPr/>
            </a:pPr>
            <a:r>
              <a:rPr lang="en-GB" sz="2400" dirty="0"/>
              <a:t>Represents each character in a standard character set as a single byte binary code.</a:t>
            </a:r>
          </a:p>
          <a:p>
            <a:pPr marL="609600" indent="-609600" eaLnBrk="1" hangingPunct="1">
              <a:lnSpc>
                <a:spcPct val="90000"/>
              </a:lnSpc>
              <a:defRPr/>
            </a:pPr>
            <a:r>
              <a:rPr lang="en-GB" sz="2400" dirty="0"/>
              <a:t>The standard code form that most PCs use to allow for communication between systems. </a:t>
            </a:r>
          </a:p>
          <a:p>
            <a:pPr marL="609600" indent="-609600" eaLnBrk="1" hangingPunct="1">
              <a:lnSpc>
                <a:spcPct val="90000"/>
              </a:lnSpc>
              <a:defRPr/>
            </a:pPr>
            <a:r>
              <a:rPr lang="en-GB" sz="2400" dirty="0"/>
              <a:t>Usually uses a 7 bit binary code so can store 128 different characters and simple communications protocols.</a:t>
            </a:r>
          </a:p>
          <a:p>
            <a:pPr marL="609600" indent="-609600" eaLnBrk="1" hangingPunct="1">
              <a:lnSpc>
                <a:spcPct val="90000"/>
              </a:lnSpc>
              <a:defRPr/>
            </a:pPr>
            <a:r>
              <a:rPr lang="en-GB" sz="2400" dirty="0"/>
              <a:t>Sufficient for all characters on a standard keyboard plus control codes.</a:t>
            </a:r>
          </a:p>
          <a:p>
            <a:pPr marL="609600" indent="-609600" eaLnBrk="1" hangingPunct="1">
              <a:lnSpc>
                <a:spcPct val="90000"/>
              </a:lnSpc>
              <a:buFont typeface="Wingdings" panose="05000000000000000000" pitchFamily="2" charset="2"/>
              <a:buNone/>
              <a:defRPr/>
            </a:pPr>
            <a:endParaRPr lang="en-GB" sz="2400" dirty="0"/>
          </a:p>
          <a:p>
            <a:pPr marL="609600" indent="-609600" eaLnBrk="1" hangingPunct="1">
              <a:lnSpc>
                <a:spcPct val="90000"/>
              </a:lnSpc>
              <a:defRPr/>
            </a:pPr>
            <a:r>
              <a:rPr lang="en-US" sz="2400" b="1" dirty="0"/>
              <a:t>This means that 1 bit is free to be used for something else.</a:t>
            </a:r>
          </a:p>
          <a:p>
            <a:pPr marL="1009650" lvl="1" indent="-609600" eaLnBrk="1" hangingPunct="1">
              <a:lnSpc>
                <a:spcPct val="90000"/>
              </a:lnSpc>
              <a:defRPr/>
            </a:pPr>
            <a:r>
              <a:rPr lang="en-US" sz="2000" b="1" dirty="0"/>
              <a:t>i.e. a parity bit – see the next few slides.</a:t>
            </a:r>
            <a:endParaRPr lang="en-GB" sz="2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8DCB5254-2439-4220-8C35-E641F119117F}"/>
              </a:ext>
            </a:extLst>
          </p:cNvPr>
          <p:cNvSpPr>
            <a:spLocks noGrp="1" noChangeArrowheads="1"/>
          </p:cNvSpPr>
          <p:nvPr>
            <p:ph type="title"/>
          </p:nvPr>
        </p:nvSpPr>
        <p:spPr/>
        <p:txBody>
          <a:bodyPr/>
          <a:lstStyle/>
          <a:p>
            <a:pPr eaLnBrk="1" hangingPunct="1">
              <a:defRPr/>
            </a:pPr>
            <a:r>
              <a:rPr lang="en-US"/>
              <a:t>Parity bit</a:t>
            </a:r>
            <a:endParaRPr lang="en-GB"/>
          </a:p>
        </p:txBody>
      </p:sp>
      <p:sp>
        <p:nvSpPr>
          <p:cNvPr id="38915" name="Rectangle 3">
            <a:extLst>
              <a:ext uri="{FF2B5EF4-FFF2-40B4-BE49-F238E27FC236}">
                <a16:creationId xmlns:a16="http://schemas.microsoft.com/office/drawing/2014/main" id="{D35A2C35-EA99-442B-8822-974D62754DD3}"/>
              </a:ext>
            </a:extLst>
          </p:cNvPr>
          <p:cNvSpPr>
            <a:spLocks noGrp="1" noChangeArrowheads="1"/>
          </p:cNvSpPr>
          <p:nvPr>
            <p:ph type="body" idx="1"/>
          </p:nvPr>
        </p:nvSpPr>
        <p:spPr/>
        <p:txBody>
          <a:bodyPr/>
          <a:lstStyle/>
          <a:p>
            <a:pPr eaLnBrk="1" hangingPunct="1">
              <a:lnSpc>
                <a:spcPct val="80000"/>
              </a:lnSpc>
              <a:defRPr/>
            </a:pPr>
            <a:r>
              <a:rPr lang="en-US"/>
              <a:t>Used in every byte to force every byte to either have an odd or even number of 1s.</a:t>
            </a:r>
          </a:p>
          <a:p>
            <a:pPr lvl="1" eaLnBrk="1" hangingPunct="1">
              <a:lnSpc>
                <a:spcPct val="80000"/>
              </a:lnSpc>
              <a:defRPr/>
            </a:pPr>
            <a:r>
              <a:rPr lang="en-US"/>
              <a:t>The Number of 1s in a byte must always be either an odd number or an even number. </a:t>
            </a:r>
          </a:p>
          <a:p>
            <a:pPr eaLnBrk="1" hangingPunct="1">
              <a:lnSpc>
                <a:spcPct val="80000"/>
              </a:lnSpc>
              <a:defRPr/>
            </a:pPr>
            <a:r>
              <a:rPr lang="en-US"/>
              <a:t>As long as both devices agree to either even or odd parity then this can be checked by the receiving device after each byte is received.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9B913156-46D3-49C8-B30B-3D56F92E1BB9}"/>
              </a:ext>
            </a:extLst>
          </p:cNvPr>
          <p:cNvSpPr>
            <a:spLocks noGrp="1" noChangeArrowheads="1"/>
          </p:cNvSpPr>
          <p:nvPr>
            <p:ph type="title"/>
          </p:nvPr>
        </p:nvSpPr>
        <p:spPr/>
        <p:txBody>
          <a:bodyPr/>
          <a:lstStyle/>
          <a:p>
            <a:pPr eaLnBrk="1" hangingPunct="1">
              <a:defRPr/>
            </a:pPr>
            <a:r>
              <a:rPr lang="en-US"/>
              <a:t>Parity Example</a:t>
            </a:r>
            <a:endParaRPr lang="en-GB"/>
          </a:p>
        </p:txBody>
      </p:sp>
      <p:sp>
        <p:nvSpPr>
          <p:cNvPr id="40963" name="Rectangle 3">
            <a:extLst>
              <a:ext uri="{FF2B5EF4-FFF2-40B4-BE49-F238E27FC236}">
                <a16:creationId xmlns:a16="http://schemas.microsoft.com/office/drawing/2014/main" id="{83E9FF13-D76F-4572-A33E-81785E84B701}"/>
              </a:ext>
            </a:extLst>
          </p:cNvPr>
          <p:cNvSpPr>
            <a:spLocks noGrp="1" noChangeArrowheads="1"/>
          </p:cNvSpPr>
          <p:nvPr>
            <p:ph type="body" idx="1"/>
          </p:nvPr>
        </p:nvSpPr>
        <p:spPr/>
        <p:txBody>
          <a:bodyPr/>
          <a:lstStyle/>
          <a:p>
            <a:pPr eaLnBrk="1" hangingPunct="1">
              <a:lnSpc>
                <a:spcPct val="80000"/>
              </a:lnSpc>
              <a:defRPr/>
            </a:pPr>
            <a:r>
              <a:rPr lang="en-US" sz="2400" dirty="0"/>
              <a:t>If odd parity is agreed between two devices then if a byte is received that has an even number of 1s, an error must have occurred.</a:t>
            </a:r>
          </a:p>
          <a:p>
            <a:pPr lvl="1" eaLnBrk="1" hangingPunct="1">
              <a:lnSpc>
                <a:spcPct val="80000"/>
              </a:lnSpc>
              <a:defRPr/>
            </a:pPr>
            <a:r>
              <a:rPr lang="en-US" sz="2000" dirty="0"/>
              <a:t>The sender wishes to send 1011000</a:t>
            </a:r>
            <a:r>
              <a:rPr lang="en-US" sz="2000" b="1" dirty="0"/>
              <a:t> </a:t>
            </a:r>
            <a:r>
              <a:rPr lang="en-US" b="1" dirty="0"/>
              <a:t>?</a:t>
            </a:r>
            <a:r>
              <a:rPr lang="en-US" dirty="0"/>
              <a:t> </a:t>
            </a:r>
          </a:p>
          <a:p>
            <a:pPr lvl="2" eaLnBrk="1" hangingPunct="1">
              <a:lnSpc>
                <a:spcPct val="80000"/>
              </a:lnSpc>
              <a:defRPr/>
            </a:pPr>
            <a:r>
              <a:rPr lang="en-US" b="1" dirty="0"/>
              <a:t>?</a:t>
            </a:r>
            <a:r>
              <a:rPr lang="en-US" sz="1800" dirty="0"/>
              <a:t> is the parity bit which is not part of the data it wishes to send.</a:t>
            </a:r>
          </a:p>
          <a:p>
            <a:pPr lvl="2" eaLnBrk="1" hangingPunct="1">
              <a:lnSpc>
                <a:spcPct val="80000"/>
              </a:lnSpc>
              <a:defRPr/>
            </a:pPr>
            <a:r>
              <a:rPr lang="en-US" sz="1800" dirty="0"/>
              <a:t>As odd parity is used then it sets the parity bit to </a:t>
            </a:r>
            <a:r>
              <a:rPr lang="en-US" b="1" dirty="0"/>
              <a:t>0 </a:t>
            </a:r>
            <a:r>
              <a:rPr lang="en-US" sz="2000" dirty="0"/>
              <a:t>to make the byte have an odd number of 1’s (3).</a:t>
            </a:r>
          </a:p>
          <a:p>
            <a:pPr lvl="1" eaLnBrk="1" hangingPunct="1">
              <a:lnSpc>
                <a:spcPct val="80000"/>
              </a:lnSpc>
              <a:defRPr/>
            </a:pPr>
            <a:r>
              <a:rPr lang="en-US" sz="2000" dirty="0"/>
              <a:t>So the sender sends 1011000</a:t>
            </a:r>
            <a:r>
              <a:rPr lang="en-US" sz="2400" b="1" dirty="0"/>
              <a:t>0</a:t>
            </a:r>
          </a:p>
          <a:p>
            <a:pPr lvl="1" eaLnBrk="1" hangingPunct="1">
              <a:lnSpc>
                <a:spcPct val="80000"/>
              </a:lnSpc>
              <a:defRPr/>
            </a:pPr>
            <a:r>
              <a:rPr lang="en-US" sz="2000" dirty="0"/>
              <a:t>When it is sent there is an error in transmission so that the last bit is received as a one. </a:t>
            </a:r>
          </a:p>
          <a:p>
            <a:pPr lvl="1" eaLnBrk="1" hangingPunct="1">
              <a:lnSpc>
                <a:spcPct val="80000"/>
              </a:lnSpc>
              <a:defRPr/>
            </a:pPr>
            <a:r>
              <a:rPr lang="en-US" sz="2000" dirty="0"/>
              <a:t>So, the byte received is 10110010</a:t>
            </a:r>
          </a:p>
          <a:p>
            <a:pPr lvl="1" eaLnBrk="1" hangingPunct="1">
              <a:lnSpc>
                <a:spcPct val="80000"/>
              </a:lnSpc>
              <a:defRPr/>
            </a:pPr>
            <a:r>
              <a:rPr lang="en-US" sz="2000" dirty="0"/>
              <a:t>This has 4 ones in it, which is an even number, so there must be an error. </a:t>
            </a:r>
          </a:p>
          <a:p>
            <a:pPr lvl="1" eaLnBrk="1" hangingPunct="1">
              <a:lnSpc>
                <a:spcPct val="80000"/>
              </a:lnSpc>
              <a:defRPr/>
            </a:pPr>
            <a:r>
              <a:rPr lang="en-US" sz="2000" dirty="0"/>
              <a:t>The receiving device would ask for it to be sent again. </a:t>
            </a:r>
            <a:endParaRPr lang="en-GB"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73B131C3-8CCB-4F9A-A175-E2A0EF707119}"/>
              </a:ext>
            </a:extLst>
          </p:cNvPr>
          <p:cNvSpPr>
            <a:spLocks noGrp="1" noChangeArrowheads="1"/>
          </p:cNvSpPr>
          <p:nvPr>
            <p:ph type="title"/>
          </p:nvPr>
        </p:nvSpPr>
        <p:spPr/>
        <p:txBody>
          <a:bodyPr/>
          <a:lstStyle/>
          <a:p>
            <a:pPr eaLnBrk="1" hangingPunct="1">
              <a:defRPr/>
            </a:pPr>
            <a:r>
              <a:rPr lang="en-US"/>
              <a:t>Notes:</a:t>
            </a:r>
            <a:endParaRPr lang="en-GB"/>
          </a:p>
        </p:txBody>
      </p:sp>
      <p:sp>
        <p:nvSpPr>
          <p:cNvPr id="39939" name="Rectangle 3">
            <a:extLst>
              <a:ext uri="{FF2B5EF4-FFF2-40B4-BE49-F238E27FC236}">
                <a16:creationId xmlns:a16="http://schemas.microsoft.com/office/drawing/2014/main" id="{F190028C-7190-4843-9FF1-6614145FD2C6}"/>
              </a:ext>
            </a:extLst>
          </p:cNvPr>
          <p:cNvSpPr>
            <a:spLocks noGrp="1" noChangeArrowheads="1"/>
          </p:cNvSpPr>
          <p:nvPr>
            <p:ph type="body" idx="1"/>
          </p:nvPr>
        </p:nvSpPr>
        <p:spPr/>
        <p:txBody>
          <a:bodyPr/>
          <a:lstStyle/>
          <a:p>
            <a:pPr eaLnBrk="1" hangingPunct="1">
              <a:defRPr/>
            </a:pPr>
            <a:r>
              <a:rPr lang="en-US" sz="2800"/>
              <a:t>Even parity can equally well be used, as long as it has been agreed between the two devices.</a:t>
            </a:r>
          </a:p>
          <a:p>
            <a:pPr eaLnBrk="1" hangingPunct="1">
              <a:defRPr/>
            </a:pPr>
            <a:r>
              <a:rPr lang="en-US" sz="2800"/>
              <a:t>If two mistakes are made in the same byte they will cancel each other out and the faulty data will be accepted. </a:t>
            </a:r>
          </a:p>
          <a:p>
            <a:pPr lvl="1" eaLnBrk="1" hangingPunct="1">
              <a:defRPr/>
            </a:pPr>
            <a:r>
              <a:rPr lang="en-US" sz="2400"/>
              <a:t>The solution to this is not part of this course.</a:t>
            </a:r>
          </a:p>
          <a:p>
            <a:pPr eaLnBrk="1" hangingPunct="1">
              <a:defRPr/>
            </a:pPr>
            <a:r>
              <a:rPr lang="en-US" sz="2800"/>
              <a:t>Parity is not only used during data transfer between devices, but also when data is transferred between different parts of the CPU.</a:t>
            </a:r>
            <a:endParaRPr lang="en-GB"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85DE7338-67D9-462E-BAAF-456306671724}"/>
              </a:ext>
            </a:extLst>
          </p:cNvPr>
          <p:cNvSpPr>
            <a:spLocks noGrp="1" noChangeArrowheads="1"/>
          </p:cNvSpPr>
          <p:nvPr>
            <p:ph type="title"/>
          </p:nvPr>
        </p:nvSpPr>
        <p:spPr/>
        <p:txBody>
          <a:bodyPr/>
          <a:lstStyle/>
          <a:p>
            <a:pPr eaLnBrk="1" hangingPunct="1">
              <a:defRPr/>
            </a:pPr>
            <a:r>
              <a:rPr lang="en-GB" dirty="0"/>
              <a:t>Summary of </a:t>
            </a:r>
            <a:r>
              <a:rPr lang="en-GB" b="1" dirty="0"/>
              <a:t>Bit Parity Method</a:t>
            </a:r>
          </a:p>
        </p:txBody>
      </p:sp>
      <p:sp>
        <p:nvSpPr>
          <p:cNvPr id="59395" name="Rectangle 3">
            <a:extLst>
              <a:ext uri="{FF2B5EF4-FFF2-40B4-BE49-F238E27FC236}">
                <a16:creationId xmlns:a16="http://schemas.microsoft.com/office/drawing/2014/main" id="{834F4018-8BA1-4271-A767-14DA73136883}"/>
              </a:ext>
            </a:extLst>
          </p:cNvPr>
          <p:cNvSpPr>
            <a:spLocks noGrp="1" noChangeArrowheads="1"/>
          </p:cNvSpPr>
          <p:nvPr>
            <p:ph type="body" idx="1"/>
          </p:nvPr>
        </p:nvSpPr>
        <p:spPr/>
        <p:txBody>
          <a:bodyPr/>
          <a:lstStyle/>
          <a:p>
            <a:pPr marL="609600" indent="-609600" eaLnBrk="1" hangingPunct="1">
              <a:defRPr/>
            </a:pPr>
            <a:r>
              <a:rPr lang="en-GB" dirty="0"/>
              <a:t>Extra bit in each byte that does not transmit data.</a:t>
            </a:r>
          </a:p>
          <a:p>
            <a:pPr marL="609600" indent="-609600" eaLnBrk="1" hangingPunct="1">
              <a:defRPr/>
            </a:pPr>
            <a:r>
              <a:rPr lang="en-GB" dirty="0"/>
              <a:t>Makes number of ones in a byte be always even or always odd.</a:t>
            </a:r>
          </a:p>
          <a:p>
            <a:pPr marL="609600" indent="-609600" eaLnBrk="1" hangingPunct="1">
              <a:defRPr/>
            </a:pPr>
            <a:r>
              <a:rPr lang="en-GB" dirty="0"/>
              <a:t>Error in the transmission of a bit will make the even/odd wrong.</a:t>
            </a:r>
          </a:p>
          <a:p>
            <a:pPr marL="609600" indent="-609600" eaLnBrk="1" hangingPunct="1">
              <a:defRPr/>
            </a:pPr>
            <a:r>
              <a:rPr lang="en-GB" dirty="0"/>
              <a:t>Problem of two errors in one byte not being found.</a:t>
            </a:r>
          </a:p>
        </p:txBody>
      </p:sp>
    </p:spTree>
  </p:cSld>
  <p:clrMapOvr>
    <a:masterClrMapping/>
  </p:clrMapOvr>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Digital Dots</Template>
  <TotalTime>827</TotalTime>
  <Words>924</Words>
  <Application>Microsoft Office PowerPoint</Application>
  <PresentationFormat>On-screen Show (4:3)</PresentationFormat>
  <Paragraphs>82</Paragraphs>
  <Slides>16</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Wingdings</vt:lpstr>
      <vt:lpstr>Digital Dots</vt:lpstr>
      <vt:lpstr>Data Transmission  and  Networks</vt:lpstr>
      <vt:lpstr>Learning Objectives</vt:lpstr>
      <vt:lpstr>Transmission error checking and correcting </vt:lpstr>
      <vt:lpstr>Echo Back</vt:lpstr>
      <vt:lpstr>ASCII (American Standard Code for Information Interchange)</vt:lpstr>
      <vt:lpstr>Parity bit</vt:lpstr>
      <vt:lpstr>Parity Example</vt:lpstr>
      <vt:lpstr>Notes:</vt:lpstr>
      <vt:lpstr>Summary of Bit Parity Method</vt:lpstr>
      <vt:lpstr>Parity Block</vt:lpstr>
      <vt:lpstr>Parity Block</vt:lpstr>
      <vt:lpstr>Parity Block</vt:lpstr>
      <vt:lpstr>Check Sum</vt:lpstr>
      <vt:lpstr>Plenary</vt:lpstr>
      <vt:lpstr>Summary of Parity Method</vt:lpstr>
      <vt:lpstr>Check Sum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12.1 Data Transmission and Networks</dc:title>
  <dc:creator>Mr Lee</dc:creator>
  <cp:lastModifiedBy>Neill Lee</cp:lastModifiedBy>
  <cp:revision>57</cp:revision>
  <dcterms:created xsi:type="dcterms:W3CDTF">2007-04-02T05:33:36Z</dcterms:created>
  <dcterms:modified xsi:type="dcterms:W3CDTF">2020-10-17T03:03:37Z</dcterms:modified>
</cp:coreProperties>
</file>