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93" r:id="rId2"/>
    <p:sldId id="291" r:id="rId3"/>
    <p:sldId id="294" r:id="rId4"/>
    <p:sldId id="303" r:id="rId5"/>
    <p:sldId id="295" r:id="rId6"/>
    <p:sldId id="296" r:id="rId7"/>
    <p:sldId id="304" r:id="rId8"/>
    <p:sldId id="302" r:id="rId9"/>
    <p:sldId id="297" r:id="rId10"/>
    <p:sldId id="306" r:id="rId11"/>
    <p:sldId id="298" r:id="rId1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049"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42668B21-04BD-4975-8AD1-17D3C8FF0570}"/>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62467" name="Rectangle 3">
            <a:extLst>
              <a:ext uri="{FF2B5EF4-FFF2-40B4-BE49-F238E27FC236}">
                <a16:creationId xmlns:a16="http://schemas.microsoft.com/office/drawing/2014/main" id="{0A340A15-669A-4CD7-8F5E-66CCE0C4A250}"/>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ltLang="en-US"/>
          </a:p>
        </p:txBody>
      </p:sp>
      <p:sp>
        <p:nvSpPr>
          <p:cNvPr id="62468" name="Rectangle 4">
            <a:extLst>
              <a:ext uri="{FF2B5EF4-FFF2-40B4-BE49-F238E27FC236}">
                <a16:creationId xmlns:a16="http://schemas.microsoft.com/office/drawing/2014/main" id="{071630EB-B40E-4CFD-AD91-7D96505A4123}"/>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62469" name="Rectangle 5">
            <a:extLst>
              <a:ext uri="{FF2B5EF4-FFF2-40B4-BE49-F238E27FC236}">
                <a16:creationId xmlns:a16="http://schemas.microsoft.com/office/drawing/2014/main" id="{7A643CD7-D61C-4C0F-8FC2-26CFB40AFE5D}"/>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3892C41-FCC4-498A-B7B7-DFE38763DC4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83273CD5-E66E-4CC6-81C2-F3086C244C52}"/>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63491" name="Rectangle 3">
            <a:extLst>
              <a:ext uri="{FF2B5EF4-FFF2-40B4-BE49-F238E27FC236}">
                <a16:creationId xmlns:a16="http://schemas.microsoft.com/office/drawing/2014/main" id="{F24E631E-0CED-437C-8FCE-FAB05F3D8320}"/>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ltLang="en-US"/>
          </a:p>
        </p:txBody>
      </p:sp>
      <p:sp>
        <p:nvSpPr>
          <p:cNvPr id="3076" name="Rectangle 4">
            <a:extLst>
              <a:ext uri="{FF2B5EF4-FFF2-40B4-BE49-F238E27FC236}">
                <a16:creationId xmlns:a16="http://schemas.microsoft.com/office/drawing/2014/main" id="{512BAFA9-B94B-474B-9F96-7415D53DBD3A}"/>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3" name="Rectangle 5">
            <a:extLst>
              <a:ext uri="{FF2B5EF4-FFF2-40B4-BE49-F238E27FC236}">
                <a16:creationId xmlns:a16="http://schemas.microsoft.com/office/drawing/2014/main" id="{260DF163-766C-42C3-9B0F-3952C980CA5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3494" name="Rectangle 6">
            <a:extLst>
              <a:ext uri="{FF2B5EF4-FFF2-40B4-BE49-F238E27FC236}">
                <a16:creationId xmlns:a16="http://schemas.microsoft.com/office/drawing/2014/main" id="{AF37DAF7-F2F7-488D-BB16-35EDA8085E37}"/>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63495" name="Rectangle 7">
            <a:extLst>
              <a:ext uri="{FF2B5EF4-FFF2-40B4-BE49-F238E27FC236}">
                <a16:creationId xmlns:a16="http://schemas.microsoft.com/office/drawing/2014/main" id="{2950EDAD-2B58-4095-834B-11695FABB4B4}"/>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915195D-F121-4AEC-AF29-19EEAD13403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EFFCA4D-132D-4351-A22C-585D1E3ABFA4}"/>
              </a:ext>
            </a:extLst>
          </p:cNvPr>
          <p:cNvGrpSpPr>
            <a:grpSpLocks/>
          </p:cNvGrpSpPr>
          <p:nvPr/>
        </p:nvGrpSpPr>
        <p:grpSpPr bwMode="auto">
          <a:xfrm>
            <a:off x="-498475" y="1311275"/>
            <a:ext cx="10429875" cy="5908675"/>
            <a:chOff x="-313" y="824"/>
            <a:chExt cx="6570" cy="3722"/>
          </a:xfrm>
        </p:grpSpPr>
        <p:sp>
          <p:nvSpPr>
            <p:cNvPr id="5" name="Rectangle 3">
              <a:extLst>
                <a:ext uri="{FF2B5EF4-FFF2-40B4-BE49-F238E27FC236}">
                  <a16:creationId xmlns:a16="http://schemas.microsoft.com/office/drawing/2014/main" id="{47673A95-5A2C-499D-98E9-CC88A103B3C4}"/>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6" name="Rectangle 4">
              <a:extLst>
                <a:ext uri="{FF2B5EF4-FFF2-40B4-BE49-F238E27FC236}">
                  <a16:creationId xmlns:a16="http://schemas.microsoft.com/office/drawing/2014/main" id="{8E127A5B-7F2D-4897-8E73-F82D134D80EB}"/>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7" name="Rectangle 5">
              <a:extLst>
                <a:ext uri="{FF2B5EF4-FFF2-40B4-BE49-F238E27FC236}">
                  <a16:creationId xmlns:a16="http://schemas.microsoft.com/office/drawing/2014/main" id="{04D3667D-7699-419D-8129-23CBB72661AB}"/>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8" name="Rectangle 6">
              <a:extLst>
                <a:ext uri="{FF2B5EF4-FFF2-40B4-BE49-F238E27FC236}">
                  <a16:creationId xmlns:a16="http://schemas.microsoft.com/office/drawing/2014/main" id="{6DF4BCC8-51F7-4C22-9F35-9ADA87A5C6A4}"/>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9" name="Rectangle 7">
              <a:extLst>
                <a:ext uri="{FF2B5EF4-FFF2-40B4-BE49-F238E27FC236}">
                  <a16:creationId xmlns:a16="http://schemas.microsoft.com/office/drawing/2014/main" id="{33F5C928-BFA2-4A35-8147-F028B0EF737A}"/>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0" name="Rectangle 8">
              <a:extLst>
                <a:ext uri="{FF2B5EF4-FFF2-40B4-BE49-F238E27FC236}">
                  <a16:creationId xmlns:a16="http://schemas.microsoft.com/office/drawing/2014/main" id="{34B2304F-E061-49C1-97B3-B45E3AC9BE7E}"/>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1" name="Rectangle 9">
              <a:extLst>
                <a:ext uri="{FF2B5EF4-FFF2-40B4-BE49-F238E27FC236}">
                  <a16:creationId xmlns:a16="http://schemas.microsoft.com/office/drawing/2014/main" id="{C709E46E-A039-4050-8F67-4F7714723D8B}"/>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2" name="Rectangle 10">
              <a:extLst>
                <a:ext uri="{FF2B5EF4-FFF2-40B4-BE49-F238E27FC236}">
                  <a16:creationId xmlns:a16="http://schemas.microsoft.com/office/drawing/2014/main" id="{95C2A182-4B0A-4E3A-93C6-F1762D439F5C}"/>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3" name="Rectangle 11">
              <a:extLst>
                <a:ext uri="{FF2B5EF4-FFF2-40B4-BE49-F238E27FC236}">
                  <a16:creationId xmlns:a16="http://schemas.microsoft.com/office/drawing/2014/main" id="{00AE7E2B-6C04-4B90-9AD7-61D627332F91}"/>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4" name="Rectangle 12">
              <a:extLst>
                <a:ext uri="{FF2B5EF4-FFF2-40B4-BE49-F238E27FC236}">
                  <a16:creationId xmlns:a16="http://schemas.microsoft.com/office/drawing/2014/main" id="{ED2FBCD6-FB75-4C0C-B907-20EFD3F491C7}"/>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5" name="Rectangle 13">
              <a:extLst>
                <a:ext uri="{FF2B5EF4-FFF2-40B4-BE49-F238E27FC236}">
                  <a16:creationId xmlns:a16="http://schemas.microsoft.com/office/drawing/2014/main" id="{E8CD6A77-3587-4799-8162-32E25A73B333}"/>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6" name="Rectangle 14">
              <a:extLst>
                <a:ext uri="{FF2B5EF4-FFF2-40B4-BE49-F238E27FC236}">
                  <a16:creationId xmlns:a16="http://schemas.microsoft.com/office/drawing/2014/main" id="{90CDCBC8-C308-4E45-8EFB-E9688B96BB55}"/>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7" name="Rectangle 15">
              <a:extLst>
                <a:ext uri="{FF2B5EF4-FFF2-40B4-BE49-F238E27FC236}">
                  <a16:creationId xmlns:a16="http://schemas.microsoft.com/office/drawing/2014/main" id="{3B4AA03C-6764-41BF-ADDB-70662DE1DAC0}"/>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8" name="Rectangle 16">
              <a:extLst>
                <a:ext uri="{FF2B5EF4-FFF2-40B4-BE49-F238E27FC236}">
                  <a16:creationId xmlns:a16="http://schemas.microsoft.com/office/drawing/2014/main" id="{7D0429EE-D971-4B0A-B3FA-7C2B3389EF25}"/>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19" name="Rectangle 17">
              <a:extLst>
                <a:ext uri="{FF2B5EF4-FFF2-40B4-BE49-F238E27FC236}">
                  <a16:creationId xmlns:a16="http://schemas.microsoft.com/office/drawing/2014/main" id="{995EC758-FBEF-431D-9354-96F4FE986FC1}"/>
                </a:ext>
              </a:extLst>
            </p:cNvPr>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tLang="en-US">
                <a:latin typeface="Arial" charset="0"/>
              </a:endParaRPr>
            </a:p>
          </p:txBody>
        </p:sp>
        <p:sp>
          <p:nvSpPr>
            <p:cNvPr id="20" name="Rectangle 18">
              <a:extLst>
                <a:ext uri="{FF2B5EF4-FFF2-40B4-BE49-F238E27FC236}">
                  <a16:creationId xmlns:a16="http://schemas.microsoft.com/office/drawing/2014/main" id="{7EE7F140-648F-4352-A0F6-2EC971777E0F}"/>
                </a:ext>
              </a:extLst>
            </p:cNvPr>
            <p:cNvSpPr>
              <a:spLocks noChangeArrowheads="1"/>
            </p:cNvSpPr>
            <p:nvPr userDrawn="1"/>
          </p:nvSpPr>
          <p:spPr bwMode="hidden">
            <a:xfrm rot="39991575" flipH="1" flipV="1">
              <a:off x="5371" y="4167"/>
              <a:ext cx="501"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tLang="en-US">
                <a:latin typeface="Arial" charset="0"/>
              </a:endParaRPr>
            </a:p>
          </p:txBody>
        </p:sp>
        <p:sp>
          <p:nvSpPr>
            <p:cNvPr id="21" name="Rectangle 19">
              <a:extLst>
                <a:ext uri="{FF2B5EF4-FFF2-40B4-BE49-F238E27FC236}">
                  <a16:creationId xmlns:a16="http://schemas.microsoft.com/office/drawing/2014/main" id="{3E3ADF8A-7DBB-4A84-8AE1-65AA6FAB6FA0}"/>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2" name="Rectangle 20">
              <a:extLst>
                <a:ext uri="{FF2B5EF4-FFF2-40B4-BE49-F238E27FC236}">
                  <a16:creationId xmlns:a16="http://schemas.microsoft.com/office/drawing/2014/main" id="{C7DBB80D-9D6A-4308-B943-70B1A49769FC}"/>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3" name="Rectangle 21">
              <a:extLst>
                <a:ext uri="{FF2B5EF4-FFF2-40B4-BE49-F238E27FC236}">
                  <a16:creationId xmlns:a16="http://schemas.microsoft.com/office/drawing/2014/main" id="{C5783B86-6D7D-4F64-A6A7-12EF7E315188}"/>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4" name="Rectangle 22">
              <a:extLst>
                <a:ext uri="{FF2B5EF4-FFF2-40B4-BE49-F238E27FC236}">
                  <a16:creationId xmlns:a16="http://schemas.microsoft.com/office/drawing/2014/main" id="{CA9D3CB9-115F-493C-A3CC-3140D7F2E841}"/>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5" name="Rectangle 23">
              <a:extLst>
                <a:ext uri="{FF2B5EF4-FFF2-40B4-BE49-F238E27FC236}">
                  <a16:creationId xmlns:a16="http://schemas.microsoft.com/office/drawing/2014/main" id="{1AC35A9F-4B28-4D4A-BE99-596FAA1928DA}"/>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6" name="Rectangle 24">
              <a:extLst>
                <a:ext uri="{FF2B5EF4-FFF2-40B4-BE49-F238E27FC236}">
                  <a16:creationId xmlns:a16="http://schemas.microsoft.com/office/drawing/2014/main" id="{74CB7FE2-9044-411F-8A0F-2ECD5D36B286}"/>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p:spPr>
          <p:txBody>
            <a:bodyPr/>
            <a:lstStyle/>
            <a:p>
              <a:pPr algn="ctr" eaLnBrk="1" hangingPunct="1">
                <a:defRPr/>
              </a:pPr>
              <a:endParaRPr lang="en-US" altLang="en-US">
                <a:latin typeface="Arial" charset="0"/>
              </a:endParaRPr>
            </a:p>
          </p:txBody>
        </p:sp>
        <p:sp>
          <p:nvSpPr>
            <p:cNvPr id="27" name="Rectangle 25">
              <a:extLst>
                <a:ext uri="{FF2B5EF4-FFF2-40B4-BE49-F238E27FC236}">
                  <a16:creationId xmlns:a16="http://schemas.microsoft.com/office/drawing/2014/main" id="{86B5F54A-8655-4678-964F-D0A9CD3EF41E}"/>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28" name="Rectangle 26">
              <a:extLst>
                <a:ext uri="{FF2B5EF4-FFF2-40B4-BE49-F238E27FC236}">
                  <a16:creationId xmlns:a16="http://schemas.microsoft.com/office/drawing/2014/main" id="{E14D2C38-692B-4374-82EB-1AC0E9252463}"/>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29" name="Rectangle 27">
              <a:extLst>
                <a:ext uri="{FF2B5EF4-FFF2-40B4-BE49-F238E27FC236}">
                  <a16:creationId xmlns:a16="http://schemas.microsoft.com/office/drawing/2014/main" id="{14DE23B5-0BF7-48DD-832D-2B182F96D051}"/>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30" name="Rectangle 28">
              <a:extLst>
                <a:ext uri="{FF2B5EF4-FFF2-40B4-BE49-F238E27FC236}">
                  <a16:creationId xmlns:a16="http://schemas.microsoft.com/office/drawing/2014/main" id="{EB720228-F036-4C25-A3A8-96C24D517E20}"/>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31" name="Rectangle 29">
              <a:extLst>
                <a:ext uri="{FF2B5EF4-FFF2-40B4-BE49-F238E27FC236}">
                  <a16:creationId xmlns:a16="http://schemas.microsoft.com/office/drawing/2014/main" id="{4FCAFFAF-2DD2-4608-A27C-12A63212DF6D}"/>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p:spPr>
          <p:txBody>
            <a:bodyPr/>
            <a:lstStyle/>
            <a:p>
              <a:pPr algn="ctr" eaLnBrk="1" hangingPunct="1">
                <a:defRPr/>
              </a:pPr>
              <a:endParaRPr lang="en-US" altLang="en-US">
                <a:latin typeface="Arial" charset="0"/>
              </a:endParaRPr>
            </a:p>
          </p:txBody>
        </p:sp>
        <p:sp>
          <p:nvSpPr>
            <p:cNvPr id="32" name="Rectangle 30">
              <a:extLst>
                <a:ext uri="{FF2B5EF4-FFF2-40B4-BE49-F238E27FC236}">
                  <a16:creationId xmlns:a16="http://schemas.microsoft.com/office/drawing/2014/main" id="{B34FEF3B-0B53-4D55-A6BC-64A488E329F8}"/>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33" name="Rectangle 31">
              <a:extLst>
                <a:ext uri="{FF2B5EF4-FFF2-40B4-BE49-F238E27FC236}">
                  <a16:creationId xmlns:a16="http://schemas.microsoft.com/office/drawing/2014/main" id="{2DF39CE1-7859-4639-BEB5-BC72917CBDC1}"/>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34" name="Rectangle 32">
              <a:extLst>
                <a:ext uri="{FF2B5EF4-FFF2-40B4-BE49-F238E27FC236}">
                  <a16:creationId xmlns:a16="http://schemas.microsoft.com/office/drawing/2014/main" id="{5F999F94-6CED-45AF-992E-E9AA552A20D1}"/>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35" name="Rectangle 33">
              <a:extLst>
                <a:ext uri="{FF2B5EF4-FFF2-40B4-BE49-F238E27FC236}">
                  <a16:creationId xmlns:a16="http://schemas.microsoft.com/office/drawing/2014/main" id="{459B8FCA-B87F-486D-90F9-31EB9A1BE0F8}"/>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36" name="Rectangle 34">
              <a:extLst>
                <a:ext uri="{FF2B5EF4-FFF2-40B4-BE49-F238E27FC236}">
                  <a16:creationId xmlns:a16="http://schemas.microsoft.com/office/drawing/2014/main" id="{D1FB39A1-274E-470B-AF5A-61A5382BCAB0}"/>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p:spPr>
          <p:txBody>
            <a:bodyPr rot="10800000"/>
            <a:lstStyle/>
            <a:p>
              <a:pPr algn="ctr" eaLnBrk="1" hangingPunct="1">
                <a:defRPr/>
              </a:pPr>
              <a:endParaRPr lang="en-US" altLang="en-US">
                <a:latin typeface="Arial" charset="0"/>
              </a:endParaRPr>
            </a:p>
          </p:txBody>
        </p:sp>
        <p:sp>
          <p:nvSpPr>
            <p:cNvPr id="37" name="Oval 35">
              <a:extLst>
                <a:ext uri="{FF2B5EF4-FFF2-40B4-BE49-F238E27FC236}">
                  <a16:creationId xmlns:a16="http://schemas.microsoft.com/office/drawing/2014/main" id="{E7E53542-13CD-402B-B0B3-3269F124ACB8}"/>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38" name="Oval 36">
              <a:extLst>
                <a:ext uri="{FF2B5EF4-FFF2-40B4-BE49-F238E27FC236}">
                  <a16:creationId xmlns:a16="http://schemas.microsoft.com/office/drawing/2014/main" id="{72D145BE-C407-46A0-ABE1-48E27334BDA1}"/>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39" name="Oval 37">
              <a:extLst>
                <a:ext uri="{FF2B5EF4-FFF2-40B4-BE49-F238E27FC236}">
                  <a16:creationId xmlns:a16="http://schemas.microsoft.com/office/drawing/2014/main" id="{50E2D7AF-FBBE-44A4-9BB0-48CA2391DA57}"/>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0" name="Oval 38">
              <a:extLst>
                <a:ext uri="{FF2B5EF4-FFF2-40B4-BE49-F238E27FC236}">
                  <a16:creationId xmlns:a16="http://schemas.microsoft.com/office/drawing/2014/main" id="{F9017ED8-36F5-46A5-BFCC-81A2F938E44D}"/>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 name="Oval 39">
              <a:extLst>
                <a:ext uri="{FF2B5EF4-FFF2-40B4-BE49-F238E27FC236}">
                  <a16:creationId xmlns:a16="http://schemas.microsoft.com/office/drawing/2014/main" id="{C04691FC-79A5-4994-AA68-B4D1C29C154F}"/>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2" name="Oval 40">
              <a:extLst>
                <a:ext uri="{FF2B5EF4-FFF2-40B4-BE49-F238E27FC236}">
                  <a16:creationId xmlns:a16="http://schemas.microsoft.com/office/drawing/2014/main" id="{07303981-FD8C-4B1E-B8F6-BDFE371D993D}"/>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3" name="Oval 41">
              <a:extLst>
                <a:ext uri="{FF2B5EF4-FFF2-40B4-BE49-F238E27FC236}">
                  <a16:creationId xmlns:a16="http://schemas.microsoft.com/office/drawing/2014/main" id="{801C0491-77FF-43D1-B1D4-A2D5A2E145AE}"/>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4" name="Oval 42">
              <a:extLst>
                <a:ext uri="{FF2B5EF4-FFF2-40B4-BE49-F238E27FC236}">
                  <a16:creationId xmlns:a16="http://schemas.microsoft.com/office/drawing/2014/main" id="{66BFFCC1-4BBF-4736-AF9D-78E098B5A543}"/>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5" name="Oval 43">
              <a:extLst>
                <a:ext uri="{FF2B5EF4-FFF2-40B4-BE49-F238E27FC236}">
                  <a16:creationId xmlns:a16="http://schemas.microsoft.com/office/drawing/2014/main" id="{5185C44A-D6AF-4621-A20C-89D34AC47174}"/>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6" name="Oval 44">
              <a:extLst>
                <a:ext uri="{FF2B5EF4-FFF2-40B4-BE49-F238E27FC236}">
                  <a16:creationId xmlns:a16="http://schemas.microsoft.com/office/drawing/2014/main" id="{0A9CA099-6577-4513-ABDC-61AD26144B6E}"/>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7" name="Oval 45">
              <a:extLst>
                <a:ext uri="{FF2B5EF4-FFF2-40B4-BE49-F238E27FC236}">
                  <a16:creationId xmlns:a16="http://schemas.microsoft.com/office/drawing/2014/main" id="{937DD4F6-9499-4185-A046-981E083594BC}"/>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8" name="Oval 46">
              <a:extLst>
                <a:ext uri="{FF2B5EF4-FFF2-40B4-BE49-F238E27FC236}">
                  <a16:creationId xmlns:a16="http://schemas.microsoft.com/office/drawing/2014/main" id="{52BF6994-504C-4B0B-A673-7EA2C4E44C43}"/>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9" name="Oval 47">
              <a:extLst>
                <a:ext uri="{FF2B5EF4-FFF2-40B4-BE49-F238E27FC236}">
                  <a16:creationId xmlns:a16="http://schemas.microsoft.com/office/drawing/2014/main" id="{BF588222-698B-49B7-9270-A94D5C2CBF01}"/>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50" name="Oval 48">
              <a:extLst>
                <a:ext uri="{FF2B5EF4-FFF2-40B4-BE49-F238E27FC236}">
                  <a16:creationId xmlns:a16="http://schemas.microsoft.com/office/drawing/2014/main" id="{CC12AEC7-7D01-471B-BC09-B005804A22D1}"/>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51" name="Oval 49">
              <a:extLst>
                <a:ext uri="{FF2B5EF4-FFF2-40B4-BE49-F238E27FC236}">
                  <a16:creationId xmlns:a16="http://schemas.microsoft.com/office/drawing/2014/main" id="{825CA9A1-13BF-4710-9D96-5E8B112E3781}"/>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52" name="Oval 50">
              <a:extLst>
                <a:ext uri="{FF2B5EF4-FFF2-40B4-BE49-F238E27FC236}">
                  <a16:creationId xmlns:a16="http://schemas.microsoft.com/office/drawing/2014/main" id="{53FAFF2F-F0E9-44A1-99B8-E94DCEC662FA}"/>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53" name="Oval 51">
              <a:extLst>
                <a:ext uri="{FF2B5EF4-FFF2-40B4-BE49-F238E27FC236}">
                  <a16:creationId xmlns:a16="http://schemas.microsoft.com/office/drawing/2014/main" id="{7F2C52E4-5866-47A6-9DCB-42041FE5467E}"/>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54" name="Oval 52">
              <a:extLst>
                <a:ext uri="{FF2B5EF4-FFF2-40B4-BE49-F238E27FC236}">
                  <a16:creationId xmlns:a16="http://schemas.microsoft.com/office/drawing/2014/main" id="{9BB8947E-F2F9-46D4-B720-EDFDCADADCED}"/>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55" name="Oval 53">
              <a:extLst>
                <a:ext uri="{FF2B5EF4-FFF2-40B4-BE49-F238E27FC236}">
                  <a16:creationId xmlns:a16="http://schemas.microsoft.com/office/drawing/2014/main" id="{B127E711-BDFF-4BB3-B784-916857695111}"/>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56" name="Oval 54">
              <a:extLst>
                <a:ext uri="{FF2B5EF4-FFF2-40B4-BE49-F238E27FC236}">
                  <a16:creationId xmlns:a16="http://schemas.microsoft.com/office/drawing/2014/main" id="{045CE58C-0E92-40A4-859F-FB8D52326C08}"/>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57" name="Oval 55">
              <a:extLst>
                <a:ext uri="{FF2B5EF4-FFF2-40B4-BE49-F238E27FC236}">
                  <a16:creationId xmlns:a16="http://schemas.microsoft.com/office/drawing/2014/main" id="{4BD0A341-B531-42B9-9098-805E7505A8F5}"/>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58" name="Oval 56">
              <a:extLst>
                <a:ext uri="{FF2B5EF4-FFF2-40B4-BE49-F238E27FC236}">
                  <a16:creationId xmlns:a16="http://schemas.microsoft.com/office/drawing/2014/main" id="{C5621083-CE57-42FD-B4D4-3787CF3AAF35}"/>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59" name="Oval 57">
              <a:extLst>
                <a:ext uri="{FF2B5EF4-FFF2-40B4-BE49-F238E27FC236}">
                  <a16:creationId xmlns:a16="http://schemas.microsoft.com/office/drawing/2014/main" id="{88E93369-3F48-40BE-86C6-EB6E3179391A}"/>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60" name="Oval 58">
              <a:extLst>
                <a:ext uri="{FF2B5EF4-FFF2-40B4-BE49-F238E27FC236}">
                  <a16:creationId xmlns:a16="http://schemas.microsoft.com/office/drawing/2014/main" id="{4A9CD049-2C59-4295-A66E-C796225D80EE}"/>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1" name="Oval 59">
              <a:extLst>
                <a:ext uri="{FF2B5EF4-FFF2-40B4-BE49-F238E27FC236}">
                  <a16:creationId xmlns:a16="http://schemas.microsoft.com/office/drawing/2014/main" id="{0575FDC6-6A1F-4858-B7ED-010D97E519E9}"/>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2" name="Oval 60">
              <a:extLst>
                <a:ext uri="{FF2B5EF4-FFF2-40B4-BE49-F238E27FC236}">
                  <a16:creationId xmlns:a16="http://schemas.microsoft.com/office/drawing/2014/main" id="{E3F6C1A5-831A-463C-9B63-A904DDC6A0BC}"/>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3" name="Oval 61">
              <a:extLst>
                <a:ext uri="{FF2B5EF4-FFF2-40B4-BE49-F238E27FC236}">
                  <a16:creationId xmlns:a16="http://schemas.microsoft.com/office/drawing/2014/main" id="{01B212A9-DEA0-4A0B-BE1F-C8AC97B1D8AB}"/>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4" name="Oval 62">
              <a:extLst>
                <a:ext uri="{FF2B5EF4-FFF2-40B4-BE49-F238E27FC236}">
                  <a16:creationId xmlns:a16="http://schemas.microsoft.com/office/drawing/2014/main" id="{6D7F04AB-5D2A-405B-982F-A45D83F828F5}"/>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5" name="Oval 63">
              <a:extLst>
                <a:ext uri="{FF2B5EF4-FFF2-40B4-BE49-F238E27FC236}">
                  <a16:creationId xmlns:a16="http://schemas.microsoft.com/office/drawing/2014/main" id="{3EB50C7E-8331-455A-BE88-EC74F07983F4}"/>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66" name="Oval 64">
              <a:extLst>
                <a:ext uri="{FF2B5EF4-FFF2-40B4-BE49-F238E27FC236}">
                  <a16:creationId xmlns:a16="http://schemas.microsoft.com/office/drawing/2014/main" id="{65445589-B463-42F3-8CC9-64210CF8F3B9}"/>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67" name="Oval 65">
              <a:extLst>
                <a:ext uri="{FF2B5EF4-FFF2-40B4-BE49-F238E27FC236}">
                  <a16:creationId xmlns:a16="http://schemas.microsoft.com/office/drawing/2014/main" id="{6BBC55F0-B5C9-4D4D-88C7-1D38528B3C9E}"/>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68" name="Oval 66">
              <a:extLst>
                <a:ext uri="{FF2B5EF4-FFF2-40B4-BE49-F238E27FC236}">
                  <a16:creationId xmlns:a16="http://schemas.microsoft.com/office/drawing/2014/main" id="{BAEC87C4-9B15-4FA7-8949-D852F62380FE}"/>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69" name="Oval 67">
              <a:extLst>
                <a:ext uri="{FF2B5EF4-FFF2-40B4-BE49-F238E27FC236}">
                  <a16:creationId xmlns:a16="http://schemas.microsoft.com/office/drawing/2014/main" id="{F4E5038E-3D22-4179-9392-69A5A59DCCC8}"/>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70" name="Oval 68">
              <a:extLst>
                <a:ext uri="{FF2B5EF4-FFF2-40B4-BE49-F238E27FC236}">
                  <a16:creationId xmlns:a16="http://schemas.microsoft.com/office/drawing/2014/main" id="{85131F33-4741-4315-8592-B2BA81D7AB76}"/>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71" name="Oval 69">
              <a:extLst>
                <a:ext uri="{FF2B5EF4-FFF2-40B4-BE49-F238E27FC236}">
                  <a16:creationId xmlns:a16="http://schemas.microsoft.com/office/drawing/2014/main" id="{CE739DC8-C158-48D3-9C0D-090E3674A89E}"/>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72" name="Oval 70">
              <a:extLst>
                <a:ext uri="{FF2B5EF4-FFF2-40B4-BE49-F238E27FC236}">
                  <a16:creationId xmlns:a16="http://schemas.microsoft.com/office/drawing/2014/main" id="{91D5932A-FF8F-4622-9356-83306B8FAF21}"/>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73" name="Oval 71">
              <a:extLst>
                <a:ext uri="{FF2B5EF4-FFF2-40B4-BE49-F238E27FC236}">
                  <a16:creationId xmlns:a16="http://schemas.microsoft.com/office/drawing/2014/main" id="{10A18BC0-DCB8-4B46-A77B-1EF0D4818494}"/>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74" name="Oval 72">
              <a:extLst>
                <a:ext uri="{FF2B5EF4-FFF2-40B4-BE49-F238E27FC236}">
                  <a16:creationId xmlns:a16="http://schemas.microsoft.com/office/drawing/2014/main" id="{DA970B1C-C3F7-4167-A68E-47232673E319}"/>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75" name="Oval 73">
              <a:extLst>
                <a:ext uri="{FF2B5EF4-FFF2-40B4-BE49-F238E27FC236}">
                  <a16:creationId xmlns:a16="http://schemas.microsoft.com/office/drawing/2014/main" id="{8F6961E9-000F-4709-9FCE-309B050FA649}"/>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76" name="Oval 74">
              <a:extLst>
                <a:ext uri="{FF2B5EF4-FFF2-40B4-BE49-F238E27FC236}">
                  <a16:creationId xmlns:a16="http://schemas.microsoft.com/office/drawing/2014/main" id="{75FD112D-9C2C-4E12-AD13-137A2FF2CF14}"/>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77" name="Oval 75">
              <a:extLst>
                <a:ext uri="{FF2B5EF4-FFF2-40B4-BE49-F238E27FC236}">
                  <a16:creationId xmlns:a16="http://schemas.microsoft.com/office/drawing/2014/main" id="{F335A5A4-6A3D-4197-95C3-28EA42682DA5}"/>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78" name="Oval 76">
              <a:extLst>
                <a:ext uri="{FF2B5EF4-FFF2-40B4-BE49-F238E27FC236}">
                  <a16:creationId xmlns:a16="http://schemas.microsoft.com/office/drawing/2014/main" id="{C73741F2-6DA6-4219-A2FB-0695217035AF}"/>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79" name="Oval 77">
              <a:extLst>
                <a:ext uri="{FF2B5EF4-FFF2-40B4-BE49-F238E27FC236}">
                  <a16:creationId xmlns:a16="http://schemas.microsoft.com/office/drawing/2014/main" id="{ECF0C29C-2B45-4CF0-B5C1-012DED717BBF}"/>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80" name="Oval 78">
              <a:extLst>
                <a:ext uri="{FF2B5EF4-FFF2-40B4-BE49-F238E27FC236}">
                  <a16:creationId xmlns:a16="http://schemas.microsoft.com/office/drawing/2014/main" id="{6797FB2D-DDAC-4AAF-BD26-02E83750523E}"/>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81" name="Oval 79">
              <a:extLst>
                <a:ext uri="{FF2B5EF4-FFF2-40B4-BE49-F238E27FC236}">
                  <a16:creationId xmlns:a16="http://schemas.microsoft.com/office/drawing/2014/main" id="{1A7B2DAF-BEBF-4A45-9923-3B983F557F49}"/>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82" name="Oval 80">
              <a:extLst>
                <a:ext uri="{FF2B5EF4-FFF2-40B4-BE49-F238E27FC236}">
                  <a16:creationId xmlns:a16="http://schemas.microsoft.com/office/drawing/2014/main" id="{30E31174-C4FF-40C3-8123-661FE7237103}"/>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83" name="Oval 81">
              <a:extLst>
                <a:ext uri="{FF2B5EF4-FFF2-40B4-BE49-F238E27FC236}">
                  <a16:creationId xmlns:a16="http://schemas.microsoft.com/office/drawing/2014/main" id="{365C56AD-1AB2-4C71-8E1D-E4523EB38E4B}"/>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84" name="Oval 82">
              <a:extLst>
                <a:ext uri="{FF2B5EF4-FFF2-40B4-BE49-F238E27FC236}">
                  <a16:creationId xmlns:a16="http://schemas.microsoft.com/office/drawing/2014/main" id="{12931E3E-758A-4F71-B13C-3EFD3AA61DD7}"/>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85" name="Oval 83">
              <a:extLst>
                <a:ext uri="{FF2B5EF4-FFF2-40B4-BE49-F238E27FC236}">
                  <a16:creationId xmlns:a16="http://schemas.microsoft.com/office/drawing/2014/main" id="{9F7A68B0-24BF-473C-BB27-49304B4BB581}"/>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86" name="Oval 84">
              <a:extLst>
                <a:ext uri="{FF2B5EF4-FFF2-40B4-BE49-F238E27FC236}">
                  <a16:creationId xmlns:a16="http://schemas.microsoft.com/office/drawing/2014/main" id="{AC6A11C1-1E70-4E40-B4D5-833EC5EC6E12}"/>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87" name="Oval 85">
              <a:extLst>
                <a:ext uri="{FF2B5EF4-FFF2-40B4-BE49-F238E27FC236}">
                  <a16:creationId xmlns:a16="http://schemas.microsoft.com/office/drawing/2014/main" id="{DFC5EF20-B8A5-4B41-B16C-8B1EB2AF71F0}"/>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88" name="Oval 86">
              <a:extLst>
                <a:ext uri="{FF2B5EF4-FFF2-40B4-BE49-F238E27FC236}">
                  <a16:creationId xmlns:a16="http://schemas.microsoft.com/office/drawing/2014/main" id="{4B946996-178D-4647-B548-88A248E89E61}"/>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89" name="Oval 87">
              <a:extLst>
                <a:ext uri="{FF2B5EF4-FFF2-40B4-BE49-F238E27FC236}">
                  <a16:creationId xmlns:a16="http://schemas.microsoft.com/office/drawing/2014/main" id="{757F479D-A74D-4720-B856-70B4734C1BFE}"/>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90" name="Oval 88">
              <a:extLst>
                <a:ext uri="{FF2B5EF4-FFF2-40B4-BE49-F238E27FC236}">
                  <a16:creationId xmlns:a16="http://schemas.microsoft.com/office/drawing/2014/main" id="{992B5251-7EEF-4794-A773-DF75F03E3F1C}"/>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91" name="Oval 89">
              <a:extLst>
                <a:ext uri="{FF2B5EF4-FFF2-40B4-BE49-F238E27FC236}">
                  <a16:creationId xmlns:a16="http://schemas.microsoft.com/office/drawing/2014/main" id="{B0A461F2-FF7C-4D98-ADED-BC1DDC8CE11B}"/>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92" name="Oval 90">
              <a:extLst>
                <a:ext uri="{FF2B5EF4-FFF2-40B4-BE49-F238E27FC236}">
                  <a16:creationId xmlns:a16="http://schemas.microsoft.com/office/drawing/2014/main" id="{1A2B5CCA-A7C6-421F-8D45-5709FBA7C291}"/>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93" name="Oval 91">
              <a:extLst>
                <a:ext uri="{FF2B5EF4-FFF2-40B4-BE49-F238E27FC236}">
                  <a16:creationId xmlns:a16="http://schemas.microsoft.com/office/drawing/2014/main" id="{E4E33A23-9AC9-4964-9605-4296348E3C0A}"/>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94" name="Oval 92">
              <a:extLst>
                <a:ext uri="{FF2B5EF4-FFF2-40B4-BE49-F238E27FC236}">
                  <a16:creationId xmlns:a16="http://schemas.microsoft.com/office/drawing/2014/main" id="{ECBCFCAC-C01F-4429-9547-4E410F06B125}"/>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95" name="Oval 93">
              <a:extLst>
                <a:ext uri="{FF2B5EF4-FFF2-40B4-BE49-F238E27FC236}">
                  <a16:creationId xmlns:a16="http://schemas.microsoft.com/office/drawing/2014/main" id="{199FD144-57B8-4438-9930-B18099C2D4DC}"/>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96" name="Oval 94">
              <a:extLst>
                <a:ext uri="{FF2B5EF4-FFF2-40B4-BE49-F238E27FC236}">
                  <a16:creationId xmlns:a16="http://schemas.microsoft.com/office/drawing/2014/main" id="{DE1C5506-A49F-482A-B6A7-FE2B73B86CEE}"/>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97" name="Oval 95">
              <a:extLst>
                <a:ext uri="{FF2B5EF4-FFF2-40B4-BE49-F238E27FC236}">
                  <a16:creationId xmlns:a16="http://schemas.microsoft.com/office/drawing/2014/main" id="{2679B19A-5D74-4990-AA34-5259660676F3}"/>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98" name="Oval 96">
              <a:extLst>
                <a:ext uri="{FF2B5EF4-FFF2-40B4-BE49-F238E27FC236}">
                  <a16:creationId xmlns:a16="http://schemas.microsoft.com/office/drawing/2014/main" id="{912FB559-7546-4DE4-B046-588D491D9307}"/>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99" name="Oval 97">
              <a:extLst>
                <a:ext uri="{FF2B5EF4-FFF2-40B4-BE49-F238E27FC236}">
                  <a16:creationId xmlns:a16="http://schemas.microsoft.com/office/drawing/2014/main" id="{F7CD9548-8600-4BB7-B2F1-08B69664257E}"/>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0" name="Oval 98">
              <a:extLst>
                <a:ext uri="{FF2B5EF4-FFF2-40B4-BE49-F238E27FC236}">
                  <a16:creationId xmlns:a16="http://schemas.microsoft.com/office/drawing/2014/main" id="{2FCB5724-A6E8-4ABE-ACFA-AB26C97FD4C2}"/>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1" name="Oval 99">
              <a:extLst>
                <a:ext uri="{FF2B5EF4-FFF2-40B4-BE49-F238E27FC236}">
                  <a16:creationId xmlns:a16="http://schemas.microsoft.com/office/drawing/2014/main" id="{4D5CE830-AF22-4EC8-BADC-38A445BA077E}"/>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2" name="Oval 100">
              <a:extLst>
                <a:ext uri="{FF2B5EF4-FFF2-40B4-BE49-F238E27FC236}">
                  <a16:creationId xmlns:a16="http://schemas.microsoft.com/office/drawing/2014/main" id="{51AF1F5F-D276-4A83-9F0F-01404ACFA210}"/>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3" name="Oval 101">
              <a:extLst>
                <a:ext uri="{FF2B5EF4-FFF2-40B4-BE49-F238E27FC236}">
                  <a16:creationId xmlns:a16="http://schemas.microsoft.com/office/drawing/2014/main" id="{CFC67E62-C2D6-473A-B4CB-EC728F725BA5}"/>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4" name="Oval 102">
              <a:extLst>
                <a:ext uri="{FF2B5EF4-FFF2-40B4-BE49-F238E27FC236}">
                  <a16:creationId xmlns:a16="http://schemas.microsoft.com/office/drawing/2014/main" id="{BA8EF968-BB77-4B7A-8319-09241D2F28A0}"/>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5" name="Oval 103">
              <a:extLst>
                <a:ext uri="{FF2B5EF4-FFF2-40B4-BE49-F238E27FC236}">
                  <a16:creationId xmlns:a16="http://schemas.microsoft.com/office/drawing/2014/main" id="{C83D45AD-5925-4F03-AFB3-C7F5EC580867}"/>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06" name="Oval 104">
              <a:extLst>
                <a:ext uri="{FF2B5EF4-FFF2-40B4-BE49-F238E27FC236}">
                  <a16:creationId xmlns:a16="http://schemas.microsoft.com/office/drawing/2014/main" id="{117A3547-B896-474C-BBE8-CFC152C2471A}"/>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07" name="Oval 105">
              <a:extLst>
                <a:ext uri="{FF2B5EF4-FFF2-40B4-BE49-F238E27FC236}">
                  <a16:creationId xmlns:a16="http://schemas.microsoft.com/office/drawing/2014/main" id="{50CDAD79-6553-42E3-8456-A6764EB4D449}"/>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08" name="Oval 106">
              <a:extLst>
                <a:ext uri="{FF2B5EF4-FFF2-40B4-BE49-F238E27FC236}">
                  <a16:creationId xmlns:a16="http://schemas.microsoft.com/office/drawing/2014/main" id="{8A3467C3-0753-4394-916C-BD3AAC781183}"/>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09" name="Oval 107">
              <a:extLst>
                <a:ext uri="{FF2B5EF4-FFF2-40B4-BE49-F238E27FC236}">
                  <a16:creationId xmlns:a16="http://schemas.microsoft.com/office/drawing/2014/main" id="{5D579C82-0259-4662-B822-A2F82F27A39D}"/>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10" name="Oval 108">
              <a:extLst>
                <a:ext uri="{FF2B5EF4-FFF2-40B4-BE49-F238E27FC236}">
                  <a16:creationId xmlns:a16="http://schemas.microsoft.com/office/drawing/2014/main" id="{26BF8EC3-4D93-4277-AC74-578ACCEF6522}"/>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11" name="Oval 109">
              <a:extLst>
                <a:ext uri="{FF2B5EF4-FFF2-40B4-BE49-F238E27FC236}">
                  <a16:creationId xmlns:a16="http://schemas.microsoft.com/office/drawing/2014/main" id="{870C7C16-0CB5-4FFB-8657-F1E2A79AE272}"/>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112" name="Oval 110">
              <a:extLst>
                <a:ext uri="{FF2B5EF4-FFF2-40B4-BE49-F238E27FC236}">
                  <a16:creationId xmlns:a16="http://schemas.microsoft.com/office/drawing/2014/main" id="{49933C75-DAC7-42BB-B386-4316561DE03C}"/>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113" name="Oval 111">
              <a:extLst>
                <a:ext uri="{FF2B5EF4-FFF2-40B4-BE49-F238E27FC236}">
                  <a16:creationId xmlns:a16="http://schemas.microsoft.com/office/drawing/2014/main" id="{7D187095-22FE-4946-AE9A-EB3D54C44088}"/>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114" name="Oval 112">
              <a:extLst>
                <a:ext uri="{FF2B5EF4-FFF2-40B4-BE49-F238E27FC236}">
                  <a16:creationId xmlns:a16="http://schemas.microsoft.com/office/drawing/2014/main" id="{A6362BB8-7DAC-47CA-9133-2FEB53EE8C92}"/>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15" name="Oval 113">
              <a:extLst>
                <a:ext uri="{FF2B5EF4-FFF2-40B4-BE49-F238E27FC236}">
                  <a16:creationId xmlns:a16="http://schemas.microsoft.com/office/drawing/2014/main" id="{E2556375-5AF6-4C47-BAAA-32BDE5C45BB3}"/>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16" name="Oval 114">
              <a:extLst>
                <a:ext uri="{FF2B5EF4-FFF2-40B4-BE49-F238E27FC236}">
                  <a16:creationId xmlns:a16="http://schemas.microsoft.com/office/drawing/2014/main" id="{743EE2D0-AEA4-40F9-A63E-8AEC7D515298}"/>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17" name="Oval 115">
              <a:extLst>
                <a:ext uri="{FF2B5EF4-FFF2-40B4-BE49-F238E27FC236}">
                  <a16:creationId xmlns:a16="http://schemas.microsoft.com/office/drawing/2014/main" id="{B3493EAC-BD52-4C23-95AD-FBBB7B1D3D7A}"/>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18" name="Oval 116">
              <a:extLst>
                <a:ext uri="{FF2B5EF4-FFF2-40B4-BE49-F238E27FC236}">
                  <a16:creationId xmlns:a16="http://schemas.microsoft.com/office/drawing/2014/main" id="{2E855211-3CEF-43EB-8EF5-1BD71EE1873F}"/>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19" name="Oval 117">
              <a:extLst>
                <a:ext uri="{FF2B5EF4-FFF2-40B4-BE49-F238E27FC236}">
                  <a16:creationId xmlns:a16="http://schemas.microsoft.com/office/drawing/2014/main" id="{0739AE48-1A16-4E11-B3A2-FCE0ABC50337}"/>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20" name="Oval 118">
              <a:extLst>
                <a:ext uri="{FF2B5EF4-FFF2-40B4-BE49-F238E27FC236}">
                  <a16:creationId xmlns:a16="http://schemas.microsoft.com/office/drawing/2014/main" id="{351E8C2B-489E-4F2A-99DC-D986009BBEEA}"/>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21" name="Oval 119">
              <a:extLst>
                <a:ext uri="{FF2B5EF4-FFF2-40B4-BE49-F238E27FC236}">
                  <a16:creationId xmlns:a16="http://schemas.microsoft.com/office/drawing/2014/main" id="{3366ECC2-6662-471C-9557-B3E0245A3548}"/>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22" name="Oval 120">
              <a:extLst>
                <a:ext uri="{FF2B5EF4-FFF2-40B4-BE49-F238E27FC236}">
                  <a16:creationId xmlns:a16="http://schemas.microsoft.com/office/drawing/2014/main" id="{32CD96BD-A87B-4C67-9949-0BFE5EB9B386}"/>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23" name="Oval 121">
              <a:extLst>
                <a:ext uri="{FF2B5EF4-FFF2-40B4-BE49-F238E27FC236}">
                  <a16:creationId xmlns:a16="http://schemas.microsoft.com/office/drawing/2014/main" id="{7F941B64-36A2-4921-987E-C93C89C949FE}"/>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24" name="Oval 122">
              <a:extLst>
                <a:ext uri="{FF2B5EF4-FFF2-40B4-BE49-F238E27FC236}">
                  <a16:creationId xmlns:a16="http://schemas.microsoft.com/office/drawing/2014/main" id="{10E05160-7D9A-4307-B152-161D9A83E63C}"/>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25" name="Oval 123">
              <a:extLst>
                <a:ext uri="{FF2B5EF4-FFF2-40B4-BE49-F238E27FC236}">
                  <a16:creationId xmlns:a16="http://schemas.microsoft.com/office/drawing/2014/main" id="{6AF423F8-68E4-4CAB-9959-1A243B227ACD}"/>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126" name="Oval 124">
              <a:extLst>
                <a:ext uri="{FF2B5EF4-FFF2-40B4-BE49-F238E27FC236}">
                  <a16:creationId xmlns:a16="http://schemas.microsoft.com/office/drawing/2014/main" id="{94B40F7A-1100-47DC-9512-E7D9D68DACC0}"/>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127" name="Oval 125">
              <a:extLst>
                <a:ext uri="{FF2B5EF4-FFF2-40B4-BE49-F238E27FC236}">
                  <a16:creationId xmlns:a16="http://schemas.microsoft.com/office/drawing/2014/main" id="{C77C5BA9-CB54-477C-9F50-DD853A7B96AE}"/>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128" name="Oval 126">
              <a:extLst>
                <a:ext uri="{FF2B5EF4-FFF2-40B4-BE49-F238E27FC236}">
                  <a16:creationId xmlns:a16="http://schemas.microsoft.com/office/drawing/2014/main" id="{1E5029E6-D901-45EB-BDF1-8D2A86849317}"/>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129" name="Oval 127">
              <a:extLst>
                <a:ext uri="{FF2B5EF4-FFF2-40B4-BE49-F238E27FC236}">
                  <a16:creationId xmlns:a16="http://schemas.microsoft.com/office/drawing/2014/main" id="{2590F89C-4F98-4935-99ED-061C7667B0AB}"/>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30" name="Oval 128">
              <a:extLst>
                <a:ext uri="{FF2B5EF4-FFF2-40B4-BE49-F238E27FC236}">
                  <a16:creationId xmlns:a16="http://schemas.microsoft.com/office/drawing/2014/main" id="{CF758E86-85AE-4AC1-B716-9065823B4042}"/>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31" name="Oval 129">
              <a:extLst>
                <a:ext uri="{FF2B5EF4-FFF2-40B4-BE49-F238E27FC236}">
                  <a16:creationId xmlns:a16="http://schemas.microsoft.com/office/drawing/2014/main" id="{EB021D2A-4133-4B5F-BE4B-4368F9AD2FA0}"/>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32" name="Oval 130">
              <a:extLst>
                <a:ext uri="{FF2B5EF4-FFF2-40B4-BE49-F238E27FC236}">
                  <a16:creationId xmlns:a16="http://schemas.microsoft.com/office/drawing/2014/main" id="{5799817F-456A-49DF-A0A5-43EE3367FBAD}"/>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3" name="Oval 131">
              <a:extLst>
                <a:ext uri="{FF2B5EF4-FFF2-40B4-BE49-F238E27FC236}">
                  <a16:creationId xmlns:a16="http://schemas.microsoft.com/office/drawing/2014/main" id="{BC517F4E-3437-4BC2-AB10-F0D65CDE4080}"/>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4" name="Oval 132">
              <a:extLst>
                <a:ext uri="{FF2B5EF4-FFF2-40B4-BE49-F238E27FC236}">
                  <a16:creationId xmlns:a16="http://schemas.microsoft.com/office/drawing/2014/main" id="{FC01567F-8A28-4746-B0B4-88D0DA4BC050}"/>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5" name="Oval 133">
              <a:extLst>
                <a:ext uri="{FF2B5EF4-FFF2-40B4-BE49-F238E27FC236}">
                  <a16:creationId xmlns:a16="http://schemas.microsoft.com/office/drawing/2014/main" id="{2AB14A12-116C-494F-9E31-7D9BB6400777}"/>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6" name="Oval 134">
              <a:extLst>
                <a:ext uri="{FF2B5EF4-FFF2-40B4-BE49-F238E27FC236}">
                  <a16:creationId xmlns:a16="http://schemas.microsoft.com/office/drawing/2014/main" id="{0F65DA62-F323-43E6-ADE1-0B7FA57F0C05}"/>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7" name="Oval 135">
              <a:extLst>
                <a:ext uri="{FF2B5EF4-FFF2-40B4-BE49-F238E27FC236}">
                  <a16:creationId xmlns:a16="http://schemas.microsoft.com/office/drawing/2014/main" id="{207D372B-5CCB-4D92-B36C-9263A0F034B0}"/>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8" name="Oval 136">
              <a:extLst>
                <a:ext uri="{FF2B5EF4-FFF2-40B4-BE49-F238E27FC236}">
                  <a16:creationId xmlns:a16="http://schemas.microsoft.com/office/drawing/2014/main" id="{23660BB9-8EBD-4465-AA62-B118BEB7C89A}"/>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39" name="Oval 137">
              <a:extLst>
                <a:ext uri="{FF2B5EF4-FFF2-40B4-BE49-F238E27FC236}">
                  <a16:creationId xmlns:a16="http://schemas.microsoft.com/office/drawing/2014/main" id="{B03CACE4-029B-481B-9534-804B52C9E7F2}"/>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140" name="Oval 138">
              <a:extLst>
                <a:ext uri="{FF2B5EF4-FFF2-40B4-BE49-F238E27FC236}">
                  <a16:creationId xmlns:a16="http://schemas.microsoft.com/office/drawing/2014/main" id="{D464CFD8-A17B-4B17-B851-8A6B24DC1D16}"/>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41" name="Oval 139">
              <a:extLst>
                <a:ext uri="{FF2B5EF4-FFF2-40B4-BE49-F238E27FC236}">
                  <a16:creationId xmlns:a16="http://schemas.microsoft.com/office/drawing/2014/main" id="{8A46BF07-3732-40FC-8798-E69A4DB3C323}"/>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42" name="Oval 140">
              <a:extLst>
                <a:ext uri="{FF2B5EF4-FFF2-40B4-BE49-F238E27FC236}">
                  <a16:creationId xmlns:a16="http://schemas.microsoft.com/office/drawing/2014/main" id="{1DD6B5B1-6FF2-4DAD-A84D-1C23CEE1CC93}"/>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43" name="Oval 141">
              <a:extLst>
                <a:ext uri="{FF2B5EF4-FFF2-40B4-BE49-F238E27FC236}">
                  <a16:creationId xmlns:a16="http://schemas.microsoft.com/office/drawing/2014/main" id="{D5EF161D-B4FA-4890-9465-33353F3CCBAE}"/>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44" name="Oval 142">
              <a:extLst>
                <a:ext uri="{FF2B5EF4-FFF2-40B4-BE49-F238E27FC236}">
                  <a16:creationId xmlns:a16="http://schemas.microsoft.com/office/drawing/2014/main" id="{B2F04053-28A8-4512-A724-7B56BCDB1E38}"/>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45" name="Oval 143">
              <a:extLst>
                <a:ext uri="{FF2B5EF4-FFF2-40B4-BE49-F238E27FC236}">
                  <a16:creationId xmlns:a16="http://schemas.microsoft.com/office/drawing/2014/main" id="{ED010458-A8EC-4661-A959-5548BEC26C2C}"/>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46" name="Oval 144">
              <a:extLst>
                <a:ext uri="{FF2B5EF4-FFF2-40B4-BE49-F238E27FC236}">
                  <a16:creationId xmlns:a16="http://schemas.microsoft.com/office/drawing/2014/main" id="{574E18D0-D23C-4951-A4C1-193F076AC08C}"/>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47" name="Oval 145">
              <a:extLst>
                <a:ext uri="{FF2B5EF4-FFF2-40B4-BE49-F238E27FC236}">
                  <a16:creationId xmlns:a16="http://schemas.microsoft.com/office/drawing/2014/main" id="{7DFE45E1-6F75-4AD4-B639-6CF8CA4F4459}"/>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48" name="Oval 146">
              <a:extLst>
                <a:ext uri="{FF2B5EF4-FFF2-40B4-BE49-F238E27FC236}">
                  <a16:creationId xmlns:a16="http://schemas.microsoft.com/office/drawing/2014/main" id="{E14F65AC-90EE-46F9-AA47-8DA358A1E8EF}"/>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49" name="Oval 147">
              <a:extLst>
                <a:ext uri="{FF2B5EF4-FFF2-40B4-BE49-F238E27FC236}">
                  <a16:creationId xmlns:a16="http://schemas.microsoft.com/office/drawing/2014/main" id="{8BC6BCE8-9869-4FAF-8689-16F950D121E1}"/>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50" name="Oval 148">
              <a:extLst>
                <a:ext uri="{FF2B5EF4-FFF2-40B4-BE49-F238E27FC236}">
                  <a16:creationId xmlns:a16="http://schemas.microsoft.com/office/drawing/2014/main" id="{6A198B5A-0DB0-4B05-845F-F9598CA10A66}"/>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51" name="Oval 149">
              <a:extLst>
                <a:ext uri="{FF2B5EF4-FFF2-40B4-BE49-F238E27FC236}">
                  <a16:creationId xmlns:a16="http://schemas.microsoft.com/office/drawing/2014/main" id="{75E2073A-CF19-4F80-8928-A1D45D893418}"/>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2" name="Oval 150">
              <a:extLst>
                <a:ext uri="{FF2B5EF4-FFF2-40B4-BE49-F238E27FC236}">
                  <a16:creationId xmlns:a16="http://schemas.microsoft.com/office/drawing/2014/main" id="{5A3C073E-590F-4F27-8B76-E69C822B3A11}"/>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53" name="Oval 151">
              <a:extLst>
                <a:ext uri="{FF2B5EF4-FFF2-40B4-BE49-F238E27FC236}">
                  <a16:creationId xmlns:a16="http://schemas.microsoft.com/office/drawing/2014/main" id="{6731538B-A309-4225-B273-2C301837898D}"/>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154" name="Oval 152">
              <a:extLst>
                <a:ext uri="{FF2B5EF4-FFF2-40B4-BE49-F238E27FC236}">
                  <a16:creationId xmlns:a16="http://schemas.microsoft.com/office/drawing/2014/main" id="{2BD00D5D-B888-4737-9C90-8B7CBBE24BCF}"/>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5" name="Oval 153">
              <a:extLst>
                <a:ext uri="{FF2B5EF4-FFF2-40B4-BE49-F238E27FC236}">
                  <a16:creationId xmlns:a16="http://schemas.microsoft.com/office/drawing/2014/main" id="{AF82189B-BEF0-4CF7-A43F-8C730A92BB2F}"/>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6" name="Oval 154">
              <a:extLst>
                <a:ext uri="{FF2B5EF4-FFF2-40B4-BE49-F238E27FC236}">
                  <a16:creationId xmlns:a16="http://schemas.microsoft.com/office/drawing/2014/main" id="{093CF993-8010-4BD6-9929-581256D1F652}"/>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7" name="Oval 155">
              <a:extLst>
                <a:ext uri="{FF2B5EF4-FFF2-40B4-BE49-F238E27FC236}">
                  <a16:creationId xmlns:a16="http://schemas.microsoft.com/office/drawing/2014/main" id="{71CA076B-1DA5-490C-9E59-7CE752B9295C}"/>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8" name="Oval 156">
              <a:extLst>
                <a:ext uri="{FF2B5EF4-FFF2-40B4-BE49-F238E27FC236}">
                  <a16:creationId xmlns:a16="http://schemas.microsoft.com/office/drawing/2014/main" id="{3EBA4736-29AF-48C5-A890-1513242D1BBC}"/>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59" name="Oval 157">
              <a:extLst>
                <a:ext uri="{FF2B5EF4-FFF2-40B4-BE49-F238E27FC236}">
                  <a16:creationId xmlns:a16="http://schemas.microsoft.com/office/drawing/2014/main" id="{98765E07-7763-4FF1-A2F0-9D8403CD006A}"/>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0" name="Oval 158">
              <a:extLst>
                <a:ext uri="{FF2B5EF4-FFF2-40B4-BE49-F238E27FC236}">
                  <a16:creationId xmlns:a16="http://schemas.microsoft.com/office/drawing/2014/main" id="{36D548E5-CE21-4BFB-B7DD-30117C48600B}"/>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1" name="Oval 159">
              <a:extLst>
                <a:ext uri="{FF2B5EF4-FFF2-40B4-BE49-F238E27FC236}">
                  <a16:creationId xmlns:a16="http://schemas.microsoft.com/office/drawing/2014/main" id="{B3A7D78D-9D61-4136-A2B7-91A74B6B4027}"/>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2" name="Oval 160">
              <a:extLst>
                <a:ext uri="{FF2B5EF4-FFF2-40B4-BE49-F238E27FC236}">
                  <a16:creationId xmlns:a16="http://schemas.microsoft.com/office/drawing/2014/main" id="{1A39B925-C811-4C4F-84F6-5835331E2864}"/>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3" name="Oval 161">
              <a:extLst>
                <a:ext uri="{FF2B5EF4-FFF2-40B4-BE49-F238E27FC236}">
                  <a16:creationId xmlns:a16="http://schemas.microsoft.com/office/drawing/2014/main" id="{EA71D1E0-6197-4867-9371-95673D51FD4C}"/>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4" name="Oval 162">
              <a:extLst>
                <a:ext uri="{FF2B5EF4-FFF2-40B4-BE49-F238E27FC236}">
                  <a16:creationId xmlns:a16="http://schemas.microsoft.com/office/drawing/2014/main" id="{DB58228B-C975-42A4-874A-7F257CCA0BC7}"/>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5" name="Oval 163">
              <a:extLst>
                <a:ext uri="{FF2B5EF4-FFF2-40B4-BE49-F238E27FC236}">
                  <a16:creationId xmlns:a16="http://schemas.microsoft.com/office/drawing/2014/main" id="{85A093E5-ECAA-49B3-83F2-28FE239E974D}"/>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6" name="Oval 164">
              <a:extLst>
                <a:ext uri="{FF2B5EF4-FFF2-40B4-BE49-F238E27FC236}">
                  <a16:creationId xmlns:a16="http://schemas.microsoft.com/office/drawing/2014/main" id="{35CA28E4-BF59-4198-A15A-40FD2546998B}"/>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7" name="Oval 165">
              <a:extLst>
                <a:ext uri="{FF2B5EF4-FFF2-40B4-BE49-F238E27FC236}">
                  <a16:creationId xmlns:a16="http://schemas.microsoft.com/office/drawing/2014/main" id="{F4E3DC89-3C39-4586-B5BE-388FB990A7E0}"/>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8" name="Oval 166">
              <a:extLst>
                <a:ext uri="{FF2B5EF4-FFF2-40B4-BE49-F238E27FC236}">
                  <a16:creationId xmlns:a16="http://schemas.microsoft.com/office/drawing/2014/main" id="{5C44E749-37E8-4B87-8CC1-E7656B3403C9}"/>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69" name="Oval 167">
              <a:extLst>
                <a:ext uri="{FF2B5EF4-FFF2-40B4-BE49-F238E27FC236}">
                  <a16:creationId xmlns:a16="http://schemas.microsoft.com/office/drawing/2014/main" id="{9C77350A-07D4-4A9F-88AD-235A5D41F834}"/>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0" name="Oval 168">
              <a:extLst>
                <a:ext uri="{FF2B5EF4-FFF2-40B4-BE49-F238E27FC236}">
                  <a16:creationId xmlns:a16="http://schemas.microsoft.com/office/drawing/2014/main" id="{3D412921-BB42-464C-A9A5-C84B5ACD7887}"/>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171" name="Oval 169">
              <a:extLst>
                <a:ext uri="{FF2B5EF4-FFF2-40B4-BE49-F238E27FC236}">
                  <a16:creationId xmlns:a16="http://schemas.microsoft.com/office/drawing/2014/main" id="{A7E4A9E6-EBC0-438E-8871-665AE1F9ACF0}"/>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172" name="Oval 170">
              <a:extLst>
                <a:ext uri="{FF2B5EF4-FFF2-40B4-BE49-F238E27FC236}">
                  <a16:creationId xmlns:a16="http://schemas.microsoft.com/office/drawing/2014/main" id="{945E1168-AC90-481F-966E-491A29FBCCA3}"/>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173" name="Oval 171">
              <a:extLst>
                <a:ext uri="{FF2B5EF4-FFF2-40B4-BE49-F238E27FC236}">
                  <a16:creationId xmlns:a16="http://schemas.microsoft.com/office/drawing/2014/main" id="{A99F860E-063C-4DBF-A7A2-738555C25DCE}"/>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174" name="Oval 172">
              <a:extLst>
                <a:ext uri="{FF2B5EF4-FFF2-40B4-BE49-F238E27FC236}">
                  <a16:creationId xmlns:a16="http://schemas.microsoft.com/office/drawing/2014/main" id="{604A58F0-5BEB-4B3B-8500-C231177471FE}"/>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5" name="Oval 173">
              <a:extLst>
                <a:ext uri="{FF2B5EF4-FFF2-40B4-BE49-F238E27FC236}">
                  <a16:creationId xmlns:a16="http://schemas.microsoft.com/office/drawing/2014/main" id="{26A19108-7D73-4BF3-9DAD-ED2BFFFF4C90}"/>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6" name="Oval 174">
              <a:extLst>
                <a:ext uri="{FF2B5EF4-FFF2-40B4-BE49-F238E27FC236}">
                  <a16:creationId xmlns:a16="http://schemas.microsoft.com/office/drawing/2014/main" id="{C5FFBB03-92C0-43FB-87EA-5819D6D1895A}"/>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7" name="Oval 175">
              <a:extLst>
                <a:ext uri="{FF2B5EF4-FFF2-40B4-BE49-F238E27FC236}">
                  <a16:creationId xmlns:a16="http://schemas.microsoft.com/office/drawing/2014/main" id="{48E1A16A-B8BE-4668-84D1-226223210A32}"/>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8" name="Oval 176">
              <a:extLst>
                <a:ext uri="{FF2B5EF4-FFF2-40B4-BE49-F238E27FC236}">
                  <a16:creationId xmlns:a16="http://schemas.microsoft.com/office/drawing/2014/main" id="{5133AA5B-0B73-47D3-A724-FD0E6B7827B0}"/>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79" name="Oval 177">
              <a:extLst>
                <a:ext uri="{FF2B5EF4-FFF2-40B4-BE49-F238E27FC236}">
                  <a16:creationId xmlns:a16="http://schemas.microsoft.com/office/drawing/2014/main" id="{5A68CFB5-B38C-4B22-B93C-6D35A0E7011B}"/>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80" name="Oval 178">
              <a:extLst>
                <a:ext uri="{FF2B5EF4-FFF2-40B4-BE49-F238E27FC236}">
                  <a16:creationId xmlns:a16="http://schemas.microsoft.com/office/drawing/2014/main" id="{D26F8F15-2FBB-4E21-823B-E731FCB9D43F}"/>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81" name="Oval 179">
              <a:extLst>
                <a:ext uri="{FF2B5EF4-FFF2-40B4-BE49-F238E27FC236}">
                  <a16:creationId xmlns:a16="http://schemas.microsoft.com/office/drawing/2014/main" id="{19B806FC-6105-4A26-94F1-112B1B381179}"/>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82" name="Oval 180">
              <a:extLst>
                <a:ext uri="{FF2B5EF4-FFF2-40B4-BE49-F238E27FC236}">
                  <a16:creationId xmlns:a16="http://schemas.microsoft.com/office/drawing/2014/main" id="{47340242-3DA2-463A-8D02-6F3735AEA6A9}"/>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183" name="Oval 181">
              <a:extLst>
                <a:ext uri="{FF2B5EF4-FFF2-40B4-BE49-F238E27FC236}">
                  <a16:creationId xmlns:a16="http://schemas.microsoft.com/office/drawing/2014/main" id="{03132A34-7FFE-460E-A653-6C1624277AE2}"/>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4" name="Oval 182">
              <a:extLst>
                <a:ext uri="{FF2B5EF4-FFF2-40B4-BE49-F238E27FC236}">
                  <a16:creationId xmlns:a16="http://schemas.microsoft.com/office/drawing/2014/main" id="{B74E7900-21A5-4F50-8C69-584F7A9283EC}"/>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5" name="Oval 183">
              <a:extLst>
                <a:ext uri="{FF2B5EF4-FFF2-40B4-BE49-F238E27FC236}">
                  <a16:creationId xmlns:a16="http://schemas.microsoft.com/office/drawing/2014/main" id="{D9D391E2-CFED-48B2-9C18-394D4753767F}"/>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6" name="Oval 184">
              <a:extLst>
                <a:ext uri="{FF2B5EF4-FFF2-40B4-BE49-F238E27FC236}">
                  <a16:creationId xmlns:a16="http://schemas.microsoft.com/office/drawing/2014/main" id="{A6652BF9-AC17-4B8E-A2C6-A242E69E1F8B}"/>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7" name="Oval 185">
              <a:extLst>
                <a:ext uri="{FF2B5EF4-FFF2-40B4-BE49-F238E27FC236}">
                  <a16:creationId xmlns:a16="http://schemas.microsoft.com/office/drawing/2014/main" id="{B65A3F1C-BF04-4180-9978-52AFD6598F2D}"/>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8" name="Oval 186">
              <a:extLst>
                <a:ext uri="{FF2B5EF4-FFF2-40B4-BE49-F238E27FC236}">
                  <a16:creationId xmlns:a16="http://schemas.microsoft.com/office/drawing/2014/main" id="{54E43294-B571-49DE-A7F2-144E25556640}"/>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89" name="Oval 187">
              <a:extLst>
                <a:ext uri="{FF2B5EF4-FFF2-40B4-BE49-F238E27FC236}">
                  <a16:creationId xmlns:a16="http://schemas.microsoft.com/office/drawing/2014/main" id="{2CB31D9A-83CA-4A3E-A9FD-8128A3E2266A}"/>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90" name="Oval 188">
              <a:extLst>
                <a:ext uri="{FF2B5EF4-FFF2-40B4-BE49-F238E27FC236}">
                  <a16:creationId xmlns:a16="http://schemas.microsoft.com/office/drawing/2014/main" id="{10BA4670-7CEB-46E6-A727-E6B37700D1BA}"/>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91" name="Oval 189">
              <a:extLst>
                <a:ext uri="{FF2B5EF4-FFF2-40B4-BE49-F238E27FC236}">
                  <a16:creationId xmlns:a16="http://schemas.microsoft.com/office/drawing/2014/main" id="{94A2C54C-ED91-4BBC-B501-2FFD18B38B54}"/>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192" name="Oval 190">
              <a:extLst>
                <a:ext uri="{FF2B5EF4-FFF2-40B4-BE49-F238E27FC236}">
                  <a16:creationId xmlns:a16="http://schemas.microsoft.com/office/drawing/2014/main" id="{CCD5253A-CA7D-4EEF-B7C8-3D5065FC43BB}"/>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93" name="Oval 191">
              <a:extLst>
                <a:ext uri="{FF2B5EF4-FFF2-40B4-BE49-F238E27FC236}">
                  <a16:creationId xmlns:a16="http://schemas.microsoft.com/office/drawing/2014/main" id="{501C4914-52D9-4CF7-8A55-2657D5F45E6B}"/>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94" name="Oval 192">
              <a:extLst>
                <a:ext uri="{FF2B5EF4-FFF2-40B4-BE49-F238E27FC236}">
                  <a16:creationId xmlns:a16="http://schemas.microsoft.com/office/drawing/2014/main" id="{4727C33D-EC85-41A2-A2CD-743ECDE0E978}"/>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195" name="Oval 193">
              <a:extLst>
                <a:ext uri="{FF2B5EF4-FFF2-40B4-BE49-F238E27FC236}">
                  <a16:creationId xmlns:a16="http://schemas.microsoft.com/office/drawing/2014/main" id="{12669235-86B4-46A1-B0DB-A97210F482B1}"/>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96" name="Oval 194">
              <a:extLst>
                <a:ext uri="{FF2B5EF4-FFF2-40B4-BE49-F238E27FC236}">
                  <a16:creationId xmlns:a16="http://schemas.microsoft.com/office/drawing/2014/main" id="{FBFD3EB0-9366-464C-B3E0-07E19C719E5B}"/>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97" name="Oval 195">
              <a:extLst>
                <a:ext uri="{FF2B5EF4-FFF2-40B4-BE49-F238E27FC236}">
                  <a16:creationId xmlns:a16="http://schemas.microsoft.com/office/drawing/2014/main" id="{0D1EE0A6-FAFA-4E09-A3E3-C57E8C86E95D}"/>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198" name="Oval 196">
              <a:extLst>
                <a:ext uri="{FF2B5EF4-FFF2-40B4-BE49-F238E27FC236}">
                  <a16:creationId xmlns:a16="http://schemas.microsoft.com/office/drawing/2014/main" id="{1C3ACC3C-0883-4575-B231-09BBDB6D0243}"/>
                </a:ext>
              </a:extLst>
            </p:cNvPr>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199" name="Oval 197">
              <a:extLst>
                <a:ext uri="{FF2B5EF4-FFF2-40B4-BE49-F238E27FC236}">
                  <a16:creationId xmlns:a16="http://schemas.microsoft.com/office/drawing/2014/main" id="{ECFA6068-2C1B-4C8D-B22B-CFF3AF932A39}"/>
                </a:ext>
              </a:extLst>
            </p:cNvPr>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0" name="Oval 198">
              <a:extLst>
                <a:ext uri="{FF2B5EF4-FFF2-40B4-BE49-F238E27FC236}">
                  <a16:creationId xmlns:a16="http://schemas.microsoft.com/office/drawing/2014/main" id="{D78091EA-8159-46D5-AC2C-A1120FD5CF38}"/>
                </a:ext>
              </a:extLst>
            </p:cNvPr>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201" name="Oval 199">
              <a:extLst>
                <a:ext uri="{FF2B5EF4-FFF2-40B4-BE49-F238E27FC236}">
                  <a16:creationId xmlns:a16="http://schemas.microsoft.com/office/drawing/2014/main" id="{640AFCF3-9CBD-4FB6-89D3-826712CD955F}"/>
                </a:ext>
              </a:extLst>
            </p:cNvPr>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202" name="Oval 200">
              <a:extLst>
                <a:ext uri="{FF2B5EF4-FFF2-40B4-BE49-F238E27FC236}">
                  <a16:creationId xmlns:a16="http://schemas.microsoft.com/office/drawing/2014/main" id="{02F05F5C-B5EF-4ED3-9781-EF1688073887}"/>
                </a:ext>
              </a:extLst>
            </p:cNvPr>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3" name="Oval 201">
              <a:extLst>
                <a:ext uri="{FF2B5EF4-FFF2-40B4-BE49-F238E27FC236}">
                  <a16:creationId xmlns:a16="http://schemas.microsoft.com/office/drawing/2014/main" id="{14EDFC6F-4465-4BAB-864B-AA2B33F76E65}"/>
                </a:ext>
              </a:extLst>
            </p:cNvPr>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4" name="Oval 202">
              <a:extLst>
                <a:ext uri="{FF2B5EF4-FFF2-40B4-BE49-F238E27FC236}">
                  <a16:creationId xmlns:a16="http://schemas.microsoft.com/office/drawing/2014/main" id="{5FD4C93A-48FC-4098-8DE5-C4FF155ACDEB}"/>
                </a:ext>
              </a:extLst>
            </p:cNvPr>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205" name="Oval 203">
              <a:extLst>
                <a:ext uri="{FF2B5EF4-FFF2-40B4-BE49-F238E27FC236}">
                  <a16:creationId xmlns:a16="http://schemas.microsoft.com/office/drawing/2014/main" id="{7D4BB641-4D42-43BD-B8A6-2E3F81FDAEEB}"/>
                </a:ext>
              </a:extLst>
            </p:cNvPr>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6" name="Oval 204">
              <a:extLst>
                <a:ext uri="{FF2B5EF4-FFF2-40B4-BE49-F238E27FC236}">
                  <a16:creationId xmlns:a16="http://schemas.microsoft.com/office/drawing/2014/main" id="{9894D17A-0FE0-4549-A390-385522211CCF}"/>
                </a:ext>
              </a:extLst>
            </p:cNvPr>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7" name="Oval 205">
              <a:extLst>
                <a:ext uri="{FF2B5EF4-FFF2-40B4-BE49-F238E27FC236}">
                  <a16:creationId xmlns:a16="http://schemas.microsoft.com/office/drawing/2014/main" id="{20078BEB-E422-4E4A-804A-F0E25784DC15}"/>
                </a:ext>
              </a:extLst>
            </p:cNvPr>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208" name="Oval 206">
              <a:extLst>
                <a:ext uri="{FF2B5EF4-FFF2-40B4-BE49-F238E27FC236}">
                  <a16:creationId xmlns:a16="http://schemas.microsoft.com/office/drawing/2014/main" id="{246AFFEE-30EF-43B6-9D0F-FD45CD9223D3}"/>
                </a:ext>
              </a:extLst>
            </p:cNvPr>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09" name="Oval 207">
              <a:extLst>
                <a:ext uri="{FF2B5EF4-FFF2-40B4-BE49-F238E27FC236}">
                  <a16:creationId xmlns:a16="http://schemas.microsoft.com/office/drawing/2014/main" id="{DF4BF6B2-6A87-49D5-9F6B-A10FC540CE1C}"/>
                </a:ext>
              </a:extLst>
            </p:cNvPr>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10" name="Oval 208">
              <a:extLst>
                <a:ext uri="{FF2B5EF4-FFF2-40B4-BE49-F238E27FC236}">
                  <a16:creationId xmlns:a16="http://schemas.microsoft.com/office/drawing/2014/main" id="{4DAE7ED1-529A-4431-8A06-1806142FEFD1}"/>
                </a:ext>
              </a:extLst>
            </p:cNvPr>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11" name="Oval 209">
              <a:extLst>
                <a:ext uri="{FF2B5EF4-FFF2-40B4-BE49-F238E27FC236}">
                  <a16:creationId xmlns:a16="http://schemas.microsoft.com/office/drawing/2014/main" id="{F8DE05E0-20AB-4EC4-A5B5-A6847A84E129}"/>
                </a:ext>
              </a:extLst>
            </p:cNvPr>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12" name="Oval 210">
              <a:extLst>
                <a:ext uri="{FF2B5EF4-FFF2-40B4-BE49-F238E27FC236}">
                  <a16:creationId xmlns:a16="http://schemas.microsoft.com/office/drawing/2014/main" id="{62CBDD2C-0C47-44C0-8796-F945DF664727}"/>
                </a:ext>
              </a:extLst>
            </p:cNvPr>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13" name="Oval 211">
              <a:extLst>
                <a:ext uri="{FF2B5EF4-FFF2-40B4-BE49-F238E27FC236}">
                  <a16:creationId xmlns:a16="http://schemas.microsoft.com/office/drawing/2014/main" id="{F698805C-0D4E-4F5C-9767-B23BCCA80C5E}"/>
                </a:ext>
              </a:extLst>
            </p:cNvPr>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214" name="Oval 212">
              <a:extLst>
                <a:ext uri="{FF2B5EF4-FFF2-40B4-BE49-F238E27FC236}">
                  <a16:creationId xmlns:a16="http://schemas.microsoft.com/office/drawing/2014/main" id="{334085AD-988D-49CF-B829-A96362966A77}"/>
                </a:ext>
              </a:extLst>
            </p:cNvPr>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215" name="Oval 213">
              <a:extLst>
                <a:ext uri="{FF2B5EF4-FFF2-40B4-BE49-F238E27FC236}">
                  <a16:creationId xmlns:a16="http://schemas.microsoft.com/office/drawing/2014/main" id="{9B5E835C-BC1C-4D3C-B9C2-E1430734398A}"/>
                </a:ext>
              </a:extLst>
            </p:cNvPr>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216" name="Oval 214">
              <a:extLst>
                <a:ext uri="{FF2B5EF4-FFF2-40B4-BE49-F238E27FC236}">
                  <a16:creationId xmlns:a16="http://schemas.microsoft.com/office/drawing/2014/main" id="{A896901B-8A7B-43A5-935D-AA957F30B2AF}"/>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217" name="Oval 215">
              <a:extLst>
                <a:ext uri="{FF2B5EF4-FFF2-40B4-BE49-F238E27FC236}">
                  <a16:creationId xmlns:a16="http://schemas.microsoft.com/office/drawing/2014/main" id="{5BF214EE-4C69-425E-9769-6AC2BBFA6AEE}"/>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218" name="Oval 216">
              <a:extLst>
                <a:ext uri="{FF2B5EF4-FFF2-40B4-BE49-F238E27FC236}">
                  <a16:creationId xmlns:a16="http://schemas.microsoft.com/office/drawing/2014/main" id="{DA48F3A2-0C34-46AC-A75C-8C83E700D692}"/>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219" name="Oval 217">
              <a:extLst>
                <a:ext uri="{FF2B5EF4-FFF2-40B4-BE49-F238E27FC236}">
                  <a16:creationId xmlns:a16="http://schemas.microsoft.com/office/drawing/2014/main" id="{4F5FA7B8-1857-42F2-8133-27F1D8FEA9BF}"/>
                </a:ext>
              </a:extLst>
            </p:cNvPr>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GB">
                <a:latin typeface="Arial" charset="0"/>
              </a:endParaRPr>
            </a:p>
          </p:txBody>
        </p:sp>
      </p:grpSp>
      <p:sp>
        <p:nvSpPr>
          <p:cNvPr id="533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n-GB" altLang="en-US" noProof="0"/>
              <a:t>Click to edit Master title style</a:t>
            </a:r>
          </a:p>
        </p:txBody>
      </p:sp>
      <p:sp>
        <p:nvSpPr>
          <p:cNvPr id="533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altLang="en-US" noProof="0"/>
              <a:t>Click to edit Master subtitle style</a:t>
            </a:r>
          </a:p>
        </p:txBody>
      </p:sp>
      <p:sp>
        <p:nvSpPr>
          <p:cNvPr id="220" name="Rectangle 220">
            <a:extLst>
              <a:ext uri="{FF2B5EF4-FFF2-40B4-BE49-F238E27FC236}">
                <a16:creationId xmlns:a16="http://schemas.microsoft.com/office/drawing/2014/main" id="{70D78C2E-03FB-48D3-AA5E-F8A6126CA910}"/>
              </a:ext>
            </a:extLst>
          </p:cNvPr>
          <p:cNvSpPr>
            <a:spLocks noGrp="1" noChangeArrowheads="1"/>
          </p:cNvSpPr>
          <p:nvPr>
            <p:ph type="dt" sz="quarter" idx="10"/>
          </p:nvPr>
        </p:nvSpPr>
        <p:spPr/>
        <p:txBody>
          <a:bodyPr/>
          <a:lstStyle>
            <a:lvl1pPr>
              <a:defRPr/>
            </a:lvl1pPr>
          </a:lstStyle>
          <a:p>
            <a:pPr>
              <a:defRPr/>
            </a:pPr>
            <a:endParaRPr lang="en-GB" altLang="en-US"/>
          </a:p>
        </p:txBody>
      </p:sp>
      <p:sp>
        <p:nvSpPr>
          <p:cNvPr id="221" name="Rectangle 221">
            <a:extLst>
              <a:ext uri="{FF2B5EF4-FFF2-40B4-BE49-F238E27FC236}">
                <a16:creationId xmlns:a16="http://schemas.microsoft.com/office/drawing/2014/main" id="{F635C88B-6BAA-4279-BA3B-2EBB77AFE496}"/>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222" name="Rectangle 222">
            <a:extLst>
              <a:ext uri="{FF2B5EF4-FFF2-40B4-BE49-F238E27FC236}">
                <a16:creationId xmlns:a16="http://schemas.microsoft.com/office/drawing/2014/main" id="{E53A0575-6AA5-4CAA-B573-E4435DDACF32}"/>
              </a:ext>
            </a:extLst>
          </p:cNvPr>
          <p:cNvSpPr>
            <a:spLocks noGrp="1" noChangeArrowheads="1"/>
          </p:cNvSpPr>
          <p:nvPr>
            <p:ph type="sldNum" sz="quarter" idx="12"/>
          </p:nvPr>
        </p:nvSpPr>
        <p:spPr/>
        <p:txBody>
          <a:bodyPr/>
          <a:lstStyle>
            <a:lvl1pPr>
              <a:defRPr smtClean="0"/>
            </a:lvl1pPr>
          </a:lstStyle>
          <a:p>
            <a:pPr>
              <a:defRPr/>
            </a:pPr>
            <a:fld id="{0A4CBE05-8708-4432-B599-8753928F48EC}" type="slidenum">
              <a:rPr lang="en-GB" altLang="en-US"/>
              <a:pPr>
                <a:defRPr/>
              </a:pPr>
              <a:t>‹#›</a:t>
            </a:fld>
            <a:endParaRPr lang="en-GB" altLang="en-US"/>
          </a:p>
        </p:txBody>
      </p:sp>
    </p:spTree>
    <p:extLst>
      <p:ext uri="{BB962C8B-B14F-4D97-AF65-F5344CB8AC3E}">
        <p14:creationId xmlns:p14="http://schemas.microsoft.com/office/powerpoint/2010/main" val="307089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18">
            <a:extLst>
              <a:ext uri="{FF2B5EF4-FFF2-40B4-BE49-F238E27FC236}">
                <a16:creationId xmlns:a16="http://schemas.microsoft.com/office/drawing/2014/main" id="{6BE09C8F-7444-437B-B29D-BAA6D9EBB06A}"/>
              </a:ext>
            </a:extLst>
          </p:cNvPr>
          <p:cNvSpPr>
            <a:spLocks noGrp="1" noChangeArrowheads="1"/>
          </p:cNvSpPr>
          <p:nvPr>
            <p:ph type="sldNum" sz="quarter" idx="10"/>
          </p:nvPr>
        </p:nvSpPr>
        <p:spPr>
          <a:ln/>
        </p:spPr>
        <p:txBody>
          <a:bodyPr/>
          <a:lstStyle>
            <a:lvl1pPr>
              <a:defRPr/>
            </a:lvl1pPr>
          </a:lstStyle>
          <a:p>
            <a:pPr>
              <a:defRPr/>
            </a:pPr>
            <a:fld id="{B486037B-702D-4E56-8954-F18A4431D087}" type="slidenum">
              <a:rPr lang="en-GB" altLang="en-US"/>
              <a:pPr>
                <a:defRPr/>
              </a:pPr>
              <a:t>‹#›</a:t>
            </a:fld>
            <a:endParaRPr lang="en-GB" altLang="en-US"/>
          </a:p>
        </p:txBody>
      </p:sp>
      <p:sp>
        <p:nvSpPr>
          <p:cNvPr id="5" name="Rectangle 219">
            <a:extLst>
              <a:ext uri="{FF2B5EF4-FFF2-40B4-BE49-F238E27FC236}">
                <a16:creationId xmlns:a16="http://schemas.microsoft.com/office/drawing/2014/main" id="{5FC8E52E-6FD2-461A-8F80-272AEC876BDA}"/>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6" name="Rectangle 220">
            <a:extLst>
              <a:ext uri="{FF2B5EF4-FFF2-40B4-BE49-F238E27FC236}">
                <a16:creationId xmlns:a16="http://schemas.microsoft.com/office/drawing/2014/main" id="{683EA625-6C64-46B4-9C59-C0C5A40DF6CC}"/>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591121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18">
            <a:extLst>
              <a:ext uri="{FF2B5EF4-FFF2-40B4-BE49-F238E27FC236}">
                <a16:creationId xmlns:a16="http://schemas.microsoft.com/office/drawing/2014/main" id="{349A97E4-C74D-4545-B3AC-E504A03EDE38}"/>
              </a:ext>
            </a:extLst>
          </p:cNvPr>
          <p:cNvSpPr>
            <a:spLocks noGrp="1" noChangeArrowheads="1"/>
          </p:cNvSpPr>
          <p:nvPr>
            <p:ph type="sldNum" sz="quarter" idx="10"/>
          </p:nvPr>
        </p:nvSpPr>
        <p:spPr>
          <a:ln/>
        </p:spPr>
        <p:txBody>
          <a:bodyPr/>
          <a:lstStyle>
            <a:lvl1pPr>
              <a:defRPr/>
            </a:lvl1pPr>
          </a:lstStyle>
          <a:p>
            <a:pPr>
              <a:defRPr/>
            </a:pPr>
            <a:fld id="{212035FC-4290-4CEB-8375-22FB7426DC23}" type="slidenum">
              <a:rPr lang="en-GB" altLang="en-US"/>
              <a:pPr>
                <a:defRPr/>
              </a:pPr>
              <a:t>‹#›</a:t>
            </a:fld>
            <a:endParaRPr lang="en-GB" altLang="en-US"/>
          </a:p>
        </p:txBody>
      </p:sp>
      <p:sp>
        <p:nvSpPr>
          <p:cNvPr id="5" name="Rectangle 219">
            <a:extLst>
              <a:ext uri="{FF2B5EF4-FFF2-40B4-BE49-F238E27FC236}">
                <a16:creationId xmlns:a16="http://schemas.microsoft.com/office/drawing/2014/main" id="{CDD94540-D704-4A5B-B8CB-4B15FE692480}"/>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6" name="Rectangle 220">
            <a:extLst>
              <a:ext uri="{FF2B5EF4-FFF2-40B4-BE49-F238E27FC236}">
                <a16:creationId xmlns:a16="http://schemas.microsoft.com/office/drawing/2014/main" id="{9B462C45-4559-48A6-A075-14CDEE4615DA}"/>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023139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HK"/>
          </a:p>
        </p:txBody>
      </p:sp>
      <p:sp>
        <p:nvSpPr>
          <p:cNvPr id="3" name="Content Placeholder 2"/>
          <p:cNvSpPr>
            <a:spLocks noGrp="1"/>
          </p:cNvSpPr>
          <p:nvPr>
            <p:ph sz="half" idx="1"/>
          </p:nvPr>
        </p:nvSpPr>
        <p:spPr>
          <a:xfrm>
            <a:off x="457200" y="1600200"/>
            <a:ext cx="8229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Text Placeholder 3"/>
          <p:cNvSpPr>
            <a:spLocks noGrp="1"/>
          </p:cNvSpPr>
          <p:nvPr>
            <p:ph type="body" sz="half" idx="2"/>
          </p:nvPr>
        </p:nvSpPr>
        <p:spPr>
          <a:xfrm>
            <a:off x="457200" y="3943350"/>
            <a:ext cx="8229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5" name="Rectangle 218">
            <a:extLst>
              <a:ext uri="{FF2B5EF4-FFF2-40B4-BE49-F238E27FC236}">
                <a16:creationId xmlns:a16="http://schemas.microsoft.com/office/drawing/2014/main" id="{20A6A482-8AED-4ED8-8374-0EBC6938A324}"/>
              </a:ext>
            </a:extLst>
          </p:cNvPr>
          <p:cNvSpPr>
            <a:spLocks noGrp="1" noChangeArrowheads="1"/>
          </p:cNvSpPr>
          <p:nvPr>
            <p:ph type="sldNum" sz="quarter" idx="10"/>
          </p:nvPr>
        </p:nvSpPr>
        <p:spPr>
          <a:ln/>
        </p:spPr>
        <p:txBody>
          <a:bodyPr/>
          <a:lstStyle>
            <a:lvl1pPr>
              <a:defRPr/>
            </a:lvl1pPr>
          </a:lstStyle>
          <a:p>
            <a:pPr>
              <a:defRPr/>
            </a:pPr>
            <a:fld id="{927AA268-FCD7-4A2B-BF2A-74BD49E3F23A}" type="slidenum">
              <a:rPr lang="en-GB" altLang="en-US"/>
              <a:pPr>
                <a:defRPr/>
              </a:pPr>
              <a:t>‹#›</a:t>
            </a:fld>
            <a:endParaRPr lang="en-GB" altLang="en-US"/>
          </a:p>
        </p:txBody>
      </p:sp>
      <p:sp>
        <p:nvSpPr>
          <p:cNvPr id="6" name="Rectangle 219">
            <a:extLst>
              <a:ext uri="{FF2B5EF4-FFF2-40B4-BE49-F238E27FC236}">
                <a16:creationId xmlns:a16="http://schemas.microsoft.com/office/drawing/2014/main" id="{A3D9C0F7-51FC-44E3-94E2-87CB9A767F65}"/>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7" name="Rectangle 220">
            <a:extLst>
              <a:ext uri="{FF2B5EF4-FFF2-40B4-BE49-F238E27FC236}">
                <a16:creationId xmlns:a16="http://schemas.microsoft.com/office/drawing/2014/main" id="{E926281B-6FDC-4759-A97F-AC27A6EFB427}"/>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8692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18">
            <a:extLst>
              <a:ext uri="{FF2B5EF4-FFF2-40B4-BE49-F238E27FC236}">
                <a16:creationId xmlns:a16="http://schemas.microsoft.com/office/drawing/2014/main" id="{9F89872A-5201-4A73-AAD4-4090F6BDB322}"/>
              </a:ext>
            </a:extLst>
          </p:cNvPr>
          <p:cNvSpPr>
            <a:spLocks noGrp="1" noChangeArrowheads="1"/>
          </p:cNvSpPr>
          <p:nvPr>
            <p:ph type="sldNum" sz="quarter" idx="10"/>
          </p:nvPr>
        </p:nvSpPr>
        <p:spPr>
          <a:ln/>
        </p:spPr>
        <p:txBody>
          <a:bodyPr/>
          <a:lstStyle>
            <a:lvl1pPr>
              <a:defRPr/>
            </a:lvl1pPr>
          </a:lstStyle>
          <a:p>
            <a:pPr>
              <a:defRPr/>
            </a:pPr>
            <a:fld id="{84A8BE1A-7B2E-4521-8B4C-EB37EB83EFAC}" type="slidenum">
              <a:rPr lang="en-GB" altLang="en-US"/>
              <a:pPr>
                <a:defRPr/>
              </a:pPr>
              <a:t>‹#›</a:t>
            </a:fld>
            <a:endParaRPr lang="en-GB" altLang="en-US"/>
          </a:p>
        </p:txBody>
      </p:sp>
      <p:sp>
        <p:nvSpPr>
          <p:cNvPr id="5" name="Rectangle 219">
            <a:extLst>
              <a:ext uri="{FF2B5EF4-FFF2-40B4-BE49-F238E27FC236}">
                <a16:creationId xmlns:a16="http://schemas.microsoft.com/office/drawing/2014/main" id="{956F04EF-BC0D-4702-BD5A-3A2477385CCD}"/>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6" name="Rectangle 220">
            <a:extLst>
              <a:ext uri="{FF2B5EF4-FFF2-40B4-BE49-F238E27FC236}">
                <a16:creationId xmlns:a16="http://schemas.microsoft.com/office/drawing/2014/main" id="{FE8392AC-5E05-4F8C-BC05-2AD07036E9E9}"/>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21693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18">
            <a:extLst>
              <a:ext uri="{FF2B5EF4-FFF2-40B4-BE49-F238E27FC236}">
                <a16:creationId xmlns:a16="http://schemas.microsoft.com/office/drawing/2014/main" id="{C544A686-48DF-4677-BDAC-E6CDE77A2C21}"/>
              </a:ext>
            </a:extLst>
          </p:cNvPr>
          <p:cNvSpPr>
            <a:spLocks noGrp="1" noChangeArrowheads="1"/>
          </p:cNvSpPr>
          <p:nvPr>
            <p:ph type="sldNum" sz="quarter" idx="10"/>
          </p:nvPr>
        </p:nvSpPr>
        <p:spPr>
          <a:ln/>
        </p:spPr>
        <p:txBody>
          <a:bodyPr/>
          <a:lstStyle>
            <a:lvl1pPr>
              <a:defRPr/>
            </a:lvl1pPr>
          </a:lstStyle>
          <a:p>
            <a:pPr>
              <a:defRPr/>
            </a:pPr>
            <a:fld id="{1804BD74-A802-48A5-A08D-D06106EE0AA0}" type="slidenum">
              <a:rPr lang="en-GB" altLang="en-US"/>
              <a:pPr>
                <a:defRPr/>
              </a:pPr>
              <a:t>‹#›</a:t>
            </a:fld>
            <a:endParaRPr lang="en-GB" altLang="en-US"/>
          </a:p>
        </p:txBody>
      </p:sp>
      <p:sp>
        <p:nvSpPr>
          <p:cNvPr id="5" name="Rectangle 219">
            <a:extLst>
              <a:ext uri="{FF2B5EF4-FFF2-40B4-BE49-F238E27FC236}">
                <a16:creationId xmlns:a16="http://schemas.microsoft.com/office/drawing/2014/main" id="{CA1A3123-1350-4705-98BB-D4A15B010649}"/>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6" name="Rectangle 220">
            <a:extLst>
              <a:ext uri="{FF2B5EF4-FFF2-40B4-BE49-F238E27FC236}">
                <a16:creationId xmlns:a16="http://schemas.microsoft.com/office/drawing/2014/main" id="{4423230F-1F7C-4145-87B3-B9DAADDC4E8B}"/>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80313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18">
            <a:extLst>
              <a:ext uri="{FF2B5EF4-FFF2-40B4-BE49-F238E27FC236}">
                <a16:creationId xmlns:a16="http://schemas.microsoft.com/office/drawing/2014/main" id="{21F6DF75-7A14-49A6-937A-45BA0C1A41F7}"/>
              </a:ext>
            </a:extLst>
          </p:cNvPr>
          <p:cNvSpPr>
            <a:spLocks noGrp="1" noChangeArrowheads="1"/>
          </p:cNvSpPr>
          <p:nvPr>
            <p:ph type="sldNum" sz="quarter" idx="10"/>
          </p:nvPr>
        </p:nvSpPr>
        <p:spPr>
          <a:ln/>
        </p:spPr>
        <p:txBody>
          <a:bodyPr/>
          <a:lstStyle>
            <a:lvl1pPr>
              <a:defRPr/>
            </a:lvl1pPr>
          </a:lstStyle>
          <a:p>
            <a:pPr>
              <a:defRPr/>
            </a:pPr>
            <a:fld id="{A64C18F0-9640-43FF-BD64-D9A31EB2DBC2}" type="slidenum">
              <a:rPr lang="en-GB" altLang="en-US"/>
              <a:pPr>
                <a:defRPr/>
              </a:pPr>
              <a:t>‹#›</a:t>
            </a:fld>
            <a:endParaRPr lang="en-GB" altLang="en-US"/>
          </a:p>
        </p:txBody>
      </p:sp>
      <p:sp>
        <p:nvSpPr>
          <p:cNvPr id="6" name="Rectangle 219">
            <a:extLst>
              <a:ext uri="{FF2B5EF4-FFF2-40B4-BE49-F238E27FC236}">
                <a16:creationId xmlns:a16="http://schemas.microsoft.com/office/drawing/2014/main" id="{374F1E4E-78F5-4965-AA72-B3C7C609ACD2}"/>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7" name="Rectangle 220">
            <a:extLst>
              <a:ext uri="{FF2B5EF4-FFF2-40B4-BE49-F238E27FC236}">
                <a16:creationId xmlns:a16="http://schemas.microsoft.com/office/drawing/2014/main" id="{AB77EB1D-8BA0-49D5-82EF-7CE800EF05FD}"/>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734788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18">
            <a:extLst>
              <a:ext uri="{FF2B5EF4-FFF2-40B4-BE49-F238E27FC236}">
                <a16:creationId xmlns:a16="http://schemas.microsoft.com/office/drawing/2014/main" id="{A0EC1C9C-EFCD-4555-B5BF-B83FA9B58112}"/>
              </a:ext>
            </a:extLst>
          </p:cNvPr>
          <p:cNvSpPr>
            <a:spLocks noGrp="1" noChangeArrowheads="1"/>
          </p:cNvSpPr>
          <p:nvPr>
            <p:ph type="sldNum" sz="quarter" idx="10"/>
          </p:nvPr>
        </p:nvSpPr>
        <p:spPr>
          <a:ln/>
        </p:spPr>
        <p:txBody>
          <a:bodyPr/>
          <a:lstStyle>
            <a:lvl1pPr>
              <a:defRPr/>
            </a:lvl1pPr>
          </a:lstStyle>
          <a:p>
            <a:pPr>
              <a:defRPr/>
            </a:pPr>
            <a:fld id="{ADB634CF-38D1-416A-8682-C6052BFE44BC}" type="slidenum">
              <a:rPr lang="en-GB" altLang="en-US"/>
              <a:pPr>
                <a:defRPr/>
              </a:pPr>
              <a:t>‹#›</a:t>
            </a:fld>
            <a:endParaRPr lang="en-GB" altLang="en-US"/>
          </a:p>
        </p:txBody>
      </p:sp>
      <p:sp>
        <p:nvSpPr>
          <p:cNvPr id="8" name="Rectangle 219">
            <a:extLst>
              <a:ext uri="{FF2B5EF4-FFF2-40B4-BE49-F238E27FC236}">
                <a16:creationId xmlns:a16="http://schemas.microsoft.com/office/drawing/2014/main" id="{3324E5EE-FDE5-4CFF-BD15-79BB0587DA8F}"/>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9" name="Rectangle 220">
            <a:extLst>
              <a:ext uri="{FF2B5EF4-FFF2-40B4-BE49-F238E27FC236}">
                <a16:creationId xmlns:a16="http://schemas.microsoft.com/office/drawing/2014/main" id="{9209F9F8-DE50-4131-9BF6-EB22AD697C3B}"/>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70813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18">
            <a:extLst>
              <a:ext uri="{FF2B5EF4-FFF2-40B4-BE49-F238E27FC236}">
                <a16:creationId xmlns:a16="http://schemas.microsoft.com/office/drawing/2014/main" id="{37455A68-0EB6-45E2-9706-E3F763E0AF55}"/>
              </a:ext>
            </a:extLst>
          </p:cNvPr>
          <p:cNvSpPr>
            <a:spLocks noGrp="1" noChangeArrowheads="1"/>
          </p:cNvSpPr>
          <p:nvPr>
            <p:ph type="sldNum" sz="quarter" idx="10"/>
          </p:nvPr>
        </p:nvSpPr>
        <p:spPr>
          <a:ln/>
        </p:spPr>
        <p:txBody>
          <a:bodyPr/>
          <a:lstStyle>
            <a:lvl1pPr>
              <a:defRPr/>
            </a:lvl1pPr>
          </a:lstStyle>
          <a:p>
            <a:pPr>
              <a:defRPr/>
            </a:pPr>
            <a:fld id="{0A0A1518-EDCF-4585-8F4E-8D3687D77302}" type="slidenum">
              <a:rPr lang="en-GB" altLang="en-US"/>
              <a:pPr>
                <a:defRPr/>
              </a:pPr>
              <a:t>‹#›</a:t>
            </a:fld>
            <a:endParaRPr lang="en-GB" altLang="en-US"/>
          </a:p>
        </p:txBody>
      </p:sp>
      <p:sp>
        <p:nvSpPr>
          <p:cNvPr id="4" name="Rectangle 219">
            <a:extLst>
              <a:ext uri="{FF2B5EF4-FFF2-40B4-BE49-F238E27FC236}">
                <a16:creationId xmlns:a16="http://schemas.microsoft.com/office/drawing/2014/main" id="{0E08F446-7CC7-4670-927C-BD9116677ADD}"/>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5" name="Rectangle 220">
            <a:extLst>
              <a:ext uri="{FF2B5EF4-FFF2-40B4-BE49-F238E27FC236}">
                <a16:creationId xmlns:a16="http://schemas.microsoft.com/office/drawing/2014/main" id="{9D2D5FDF-6599-490B-B977-99409EB7F8AB}"/>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420099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a:extLst>
              <a:ext uri="{FF2B5EF4-FFF2-40B4-BE49-F238E27FC236}">
                <a16:creationId xmlns:a16="http://schemas.microsoft.com/office/drawing/2014/main" id="{8001F7FA-52E3-4656-A5AD-1BE9E7BB8307}"/>
              </a:ext>
            </a:extLst>
          </p:cNvPr>
          <p:cNvSpPr>
            <a:spLocks noGrp="1" noChangeArrowheads="1"/>
          </p:cNvSpPr>
          <p:nvPr>
            <p:ph type="sldNum" sz="quarter" idx="10"/>
          </p:nvPr>
        </p:nvSpPr>
        <p:spPr>
          <a:ln/>
        </p:spPr>
        <p:txBody>
          <a:bodyPr/>
          <a:lstStyle>
            <a:lvl1pPr>
              <a:defRPr/>
            </a:lvl1pPr>
          </a:lstStyle>
          <a:p>
            <a:pPr>
              <a:defRPr/>
            </a:pPr>
            <a:fld id="{1B697388-B90C-49A5-87C9-B5CD8C3996E4}" type="slidenum">
              <a:rPr lang="en-GB" altLang="en-US"/>
              <a:pPr>
                <a:defRPr/>
              </a:pPr>
              <a:t>‹#›</a:t>
            </a:fld>
            <a:endParaRPr lang="en-GB" altLang="en-US"/>
          </a:p>
        </p:txBody>
      </p:sp>
      <p:sp>
        <p:nvSpPr>
          <p:cNvPr id="3" name="Rectangle 219">
            <a:extLst>
              <a:ext uri="{FF2B5EF4-FFF2-40B4-BE49-F238E27FC236}">
                <a16:creationId xmlns:a16="http://schemas.microsoft.com/office/drawing/2014/main" id="{51A4D3EF-BF96-4FC8-BACC-9C6B0479C2BC}"/>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4" name="Rectangle 220">
            <a:extLst>
              <a:ext uri="{FF2B5EF4-FFF2-40B4-BE49-F238E27FC236}">
                <a16:creationId xmlns:a16="http://schemas.microsoft.com/office/drawing/2014/main" id="{87ECF418-C314-4736-80EB-DEF413A6C7AA}"/>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34389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15A85749-EA1C-42AC-9577-1C4064ECA064}"/>
              </a:ext>
            </a:extLst>
          </p:cNvPr>
          <p:cNvSpPr>
            <a:spLocks noGrp="1" noChangeArrowheads="1"/>
          </p:cNvSpPr>
          <p:nvPr>
            <p:ph type="sldNum" sz="quarter" idx="10"/>
          </p:nvPr>
        </p:nvSpPr>
        <p:spPr>
          <a:ln/>
        </p:spPr>
        <p:txBody>
          <a:bodyPr/>
          <a:lstStyle>
            <a:lvl1pPr>
              <a:defRPr/>
            </a:lvl1pPr>
          </a:lstStyle>
          <a:p>
            <a:pPr>
              <a:defRPr/>
            </a:pPr>
            <a:fld id="{78C91E35-F893-46AA-87D9-D754808DE529}" type="slidenum">
              <a:rPr lang="en-GB" altLang="en-US"/>
              <a:pPr>
                <a:defRPr/>
              </a:pPr>
              <a:t>‹#›</a:t>
            </a:fld>
            <a:endParaRPr lang="en-GB" altLang="en-US"/>
          </a:p>
        </p:txBody>
      </p:sp>
      <p:sp>
        <p:nvSpPr>
          <p:cNvPr id="6" name="Rectangle 219">
            <a:extLst>
              <a:ext uri="{FF2B5EF4-FFF2-40B4-BE49-F238E27FC236}">
                <a16:creationId xmlns:a16="http://schemas.microsoft.com/office/drawing/2014/main" id="{E86184E7-726D-464A-8C8F-F982C6D6282F}"/>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7" name="Rectangle 220">
            <a:extLst>
              <a:ext uri="{FF2B5EF4-FFF2-40B4-BE49-F238E27FC236}">
                <a16:creationId xmlns:a16="http://schemas.microsoft.com/office/drawing/2014/main" id="{D54AC90F-8983-499D-8B48-2CCDDE66732A}"/>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67472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622863B2-9741-4EC3-982C-A88A7466633B}"/>
              </a:ext>
            </a:extLst>
          </p:cNvPr>
          <p:cNvSpPr>
            <a:spLocks noGrp="1" noChangeArrowheads="1"/>
          </p:cNvSpPr>
          <p:nvPr>
            <p:ph type="sldNum" sz="quarter" idx="10"/>
          </p:nvPr>
        </p:nvSpPr>
        <p:spPr>
          <a:ln/>
        </p:spPr>
        <p:txBody>
          <a:bodyPr/>
          <a:lstStyle>
            <a:lvl1pPr>
              <a:defRPr/>
            </a:lvl1pPr>
          </a:lstStyle>
          <a:p>
            <a:pPr>
              <a:defRPr/>
            </a:pPr>
            <a:fld id="{29922590-CA73-48BB-A30D-42DB4C26CEAC}" type="slidenum">
              <a:rPr lang="en-GB" altLang="en-US"/>
              <a:pPr>
                <a:defRPr/>
              </a:pPr>
              <a:t>‹#›</a:t>
            </a:fld>
            <a:endParaRPr lang="en-GB" altLang="en-US"/>
          </a:p>
        </p:txBody>
      </p:sp>
      <p:sp>
        <p:nvSpPr>
          <p:cNvPr id="6" name="Rectangle 219">
            <a:extLst>
              <a:ext uri="{FF2B5EF4-FFF2-40B4-BE49-F238E27FC236}">
                <a16:creationId xmlns:a16="http://schemas.microsoft.com/office/drawing/2014/main" id="{75E1B0C0-30D8-4673-BC79-DDB84526B5B9}"/>
              </a:ext>
            </a:extLst>
          </p:cNvPr>
          <p:cNvSpPr>
            <a:spLocks noGrp="1" noChangeArrowheads="1"/>
          </p:cNvSpPr>
          <p:nvPr>
            <p:ph type="dt" sz="half" idx="11"/>
          </p:nvPr>
        </p:nvSpPr>
        <p:spPr>
          <a:ln/>
        </p:spPr>
        <p:txBody>
          <a:bodyPr/>
          <a:lstStyle>
            <a:lvl1pPr>
              <a:defRPr/>
            </a:lvl1pPr>
          </a:lstStyle>
          <a:p>
            <a:pPr>
              <a:defRPr/>
            </a:pPr>
            <a:endParaRPr lang="en-GB" altLang="en-US"/>
          </a:p>
        </p:txBody>
      </p:sp>
      <p:sp>
        <p:nvSpPr>
          <p:cNvPr id="7" name="Rectangle 220">
            <a:extLst>
              <a:ext uri="{FF2B5EF4-FFF2-40B4-BE49-F238E27FC236}">
                <a16:creationId xmlns:a16="http://schemas.microsoft.com/office/drawing/2014/main" id="{BABD526A-D4FD-42A3-A2C4-97E7AD660FD1}"/>
              </a:ext>
            </a:extLst>
          </p:cNvPr>
          <p:cNvSpPr>
            <a:spLocks noGrp="1" noChangeArrowheads="1"/>
          </p:cNvSpPr>
          <p:nvPr>
            <p:ph type="ftr" sz="quarter"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292391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739C480-A0DB-452A-890F-7AFDEA8DAB13}"/>
              </a:ext>
            </a:extLst>
          </p:cNvPr>
          <p:cNvGrpSpPr>
            <a:grpSpLocks/>
          </p:cNvGrpSpPr>
          <p:nvPr/>
        </p:nvGrpSpPr>
        <p:grpSpPr bwMode="auto">
          <a:xfrm>
            <a:off x="-496888" y="1308100"/>
            <a:ext cx="10429876" cy="5908675"/>
            <a:chOff x="-313" y="824"/>
            <a:chExt cx="6570" cy="3722"/>
          </a:xfrm>
        </p:grpSpPr>
        <p:sp>
          <p:nvSpPr>
            <p:cNvPr id="4099" name="Rectangle 3">
              <a:extLst>
                <a:ext uri="{FF2B5EF4-FFF2-40B4-BE49-F238E27FC236}">
                  <a16:creationId xmlns:a16="http://schemas.microsoft.com/office/drawing/2014/main" id="{B7649EAF-F093-48C1-9F1E-530F7F39E208}"/>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0" name="Rectangle 4">
              <a:extLst>
                <a:ext uri="{FF2B5EF4-FFF2-40B4-BE49-F238E27FC236}">
                  <a16:creationId xmlns:a16="http://schemas.microsoft.com/office/drawing/2014/main" id="{14775D48-6570-436C-B49A-6EF0AE9A91D6}"/>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1" name="Rectangle 5">
              <a:extLst>
                <a:ext uri="{FF2B5EF4-FFF2-40B4-BE49-F238E27FC236}">
                  <a16:creationId xmlns:a16="http://schemas.microsoft.com/office/drawing/2014/main" id="{4E19D5F2-E5D3-4911-BB9B-1139433BBEE9}"/>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2" name="Rectangle 6">
              <a:extLst>
                <a:ext uri="{FF2B5EF4-FFF2-40B4-BE49-F238E27FC236}">
                  <a16:creationId xmlns:a16="http://schemas.microsoft.com/office/drawing/2014/main" id="{CF5038EC-6BDC-483D-B496-A4E4A6CC2350}"/>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3" name="Rectangle 7">
              <a:extLst>
                <a:ext uri="{FF2B5EF4-FFF2-40B4-BE49-F238E27FC236}">
                  <a16:creationId xmlns:a16="http://schemas.microsoft.com/office/drawing/2014/main" id="{9F8986FA-1B03-42D5-B4A6-B422A14971CF}"/>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4" name="Rectangle 8">
              <a:extLst>
                <a:ext uri="{FF2B5EF4-FFF2-40B4-BE49-F238E27FC236}">
                  <a16:creationId xmlns:a16="http://schemas.microsoft.com/office/drawing/2014/main" id="{2AD20556-D8F5-43FB-82EA-FA62BB2CE5B4}"/>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5" name="Rectangle 9">
              <a:extLst>
                <a:ext uri="{FF2B5EF4-FFF2-40B4-BE49-F238E27FC236}">
                  <a16:creationId xmlns:a16="http://schemas.microsoft.com/office/drawing/2014/main" id="{185CC652-741F-4078-A88C-9424A0E2D2CD}"/>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6" name="Rectangle 10">
              <a:extLst>
                <a:ext uri="{FF2B5EF4-FFF2-40B4-BE49-F238E27FC236}">
                  <a16:creationId xmlns:a16="http://schemas.microsoft.com/office/drawing/2014/main" id="{B6365AC5-D40E-41E2-8B39-0D9D0BF15295}"/>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7" name="Rectangle 11">
              <a:extLst>
                <a:ext uri="{FF2B5EF4-FFF2-40B4-BE49-F238E27FC236}">
                  <a16:creationId xmlns:a16="http://schemas.microsoft.com/office/drawing/2014/main" id="{EFE8C7A7-3D7D-4C87-8D7C-2FD4B00A31B9}"/>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8" name="Rectangle 12">
              <a:extLst>
                <a:ext uri="{FF2B5EF4-FFF2-40B4-BE49-F238E27FC236}">
                  <a16:creationId xmlns:a16="http://schemas.microsoft.com/office/drawing/2014/main" id="{C93D3695-E096-4413-9022-58CBFA01FEBE}"/>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09" name="Rectangle 13">
              <a:extLst>
                <a:ext uri="{FF2B5EF4-FFF2-40B4-BE49-F238E27FC236}">
                  <a16:creationId xmlns:a16="http://schemas.microsoft.com/office/drawing/2014/main" id="{475ED970-029B-451B-A41A-28D078FDB4EE}"/>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0" name="Rectangle 14">
              <a:extLst>
                <a:ext uri="{FF2B5EF4-FFF2-40B4-BE49-F238E27FC236}">
                  <a16:creationId xmlns:a16="http://schemas.microsoft.com/office/drawing/2014/main" id="{1D6F91A0-60BF-43F6-8FA9-6B9882CCD536}"/>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1" name="Rectangle 15">
              <a:extLst>
                <a:ext uri="{FF2B5EF4-FFF2-40B4-BE49-F238E27FC236}">
                  <a16:creationId xmlns:a16="http://schemas.microsoft.com/office/drawing/2014/main" id="{772C0CEA-27CE-4F01-ACCF-2BD35CFB9AA2}"/>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2" name="Rectangle 16">
              <a:extLst>
                <a:ext uri="{FF2B5EF4-FFF2-40B4-BE49-F238E27FC236}">
                  <a16:creationId xmlns:a16="http://schemas.microsoft.com/office/drawing/2014/main" id="{2E2FE944-9993-4C1E-9CA8-80C32FCA9AD3}"/>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3" name="Rectangle 17">
              <a:extLst>
                <a:ext uri="{FF2B5EF4-FFF2-40B4-BE49-F238E27FC236}">
                  <a16:creationId xmlns:a16="http://schemas.microsoft.com/office/drawing/2014/main" id="{13E6910C-2D0B-4E4C-B31E-BBD89E93F25F}"/>
                </a:ext>
              </a:extLst>
            </p:cNvPr>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4" name="Rectangle 18">
              <a:extLst>
                <a:ext uri="{FF2B5EF4-FFF2-40B4-BE49-F238E27FC236}">
                  <a16:creationId xmlns:a16="http://schemas.microsoft.com/office/drawing/2014/main" id="{CC213238-F9D6-4276-BF3D-A9EB875270B1}"/>
                </a:ext>
              </a:extLst>
            </p:cNvPr>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5" name="Rectangle 19">
              <a:extLst>
                <a:ext uri="{FF2B5EF4-FFF2-40B4-BE49-F238E27FC236}">
                  <a16:creationId xmlns:a16="http://schemas.microsoft.com/office/drawing/2014/main" id="{3E6C4CFF-124B-4041-AAFA-167049781AF1}"/>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6" name="Rectangle 20">
              <a:extLst>
                <a:ext uri="{FF2B5EF4-FFF2-40B4-BE49-F238E27FC236}">
                  <a16:creationId xmlns:a16="http://schemas.microsoft.com/office/drawing/2014/main" id="{707AEBDB-357F-4F36-A368-5D27988B1736}"/>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7" name="Rectangle 21">
              <a:extLst>
                <a:ext uri="{FF2B5EF4-FFF2-40B4-BE49-F238E27FC236}">
                  <a16:creationId xmlns:a16="http://schemas.microsoft.com/office/drawing/2014/main" id="{D9B96C5D-C76C-46A7-9127-F06E7E4B371D}"/>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8" name="Rectangle 22">
              <a:extLst>
                <a:ext uri="{FF2B5EF4-FFF2-40B4-BE49-F238E27FC236}">
                  <a16:creationId xmlns:a16="http://schemas.microsoft.com/office/drawing/2014/main" id="{C45FE3CC-9406-48F7-AEFC-3E9B23802054}"/>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19" name="Rectangle 23">
              <a:extLst>
                <a:ext uri="{FF2B5EF4-FFF2-40B4-BE49-F238E27FC236}">
                  <a16:creationId xmlns:a16="http://schemas.microsoft.com/office/drawing/2014/main" id="{876314F2-3D28-4605-AF42-213951559B20}"/>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0" name="Rectangle 24">
              <a:extLst>
                <a:ext uri="{FF2B5EF4-FFF2-40B4-BE49-F238E27FC236}">
                  <a16:creationId xmlns:a16="http://schemas.microsoft.com/office/drawing/2014/main" id="{358CE4D6-B863-4E6A-81A7-5909A314FB6F}"/>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1" name="Rectangle 25">
              <a:extLst>
                <a:ext uri="{FF2B5EF4-FFF2-40B4-BE49-F238E27FC236}">
                  <a16:creationId xmlns:a16="http://schemas.microsoft.com/office/drawing/2014/main" id="{05C88D6F-37C5-49B9-B8D5-98F7BA32A86E}"/>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2" name="Rectangle 26">
              <a:extLst>
                <a:ext uri="{FF2B5EF4-FFF2-40B4-BE49-F238E27FC236}">
                  <a16:creationId xmlns:a16="http://schemas.microsoft.com/office/drawing/2014/main" id="{5322B68F-6C11-41A5-83EE-16EFA93708FE}"/>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3" name="Rectangle 27">
              <a:extLst>
                <a:ext uri="{FF2B5EF4-FFF2-40B4-BE49-F238E27FC236}">
                  <a16:creationId xmlns:a16="http://schemas.microsoft.com/office/drawing/2014/main" id="{CE92AFAC-907F-493F-A728-290FCCE20429}"/>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4" name="Rectangle 28">
              <a:extLst>
                <a:ext uri="{FF2B5EF4-FFF2-40B4-BE49-F238E27FC236}">
                  <a16:creationId xmlns:a16="http://schemas.microsoft.com/office/drawing/2014/main" id="{996A6BAC-A45B-4211-8DD9-A2842E5510CD}"/>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5" name="Rectangle 29">
              <a:extLst>
                <a:ext uri="{FF2B5EF4-FFF2-40B4-BE49-F238E27FC236}">
                  <a16:creationId xmlns:a16="http://schemas.microsoft.com/office/drawing/2014/main" id="{5FC715AC-C126-400B-A9DA-F7EC47D45D3E}"/>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p:spPr>
          <p:txBody>
            <a:bodyPr/>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6" name="Rectangle 30">
              <a:extLst>
                <a:ext uri="{FF2B5EF4-FFF2-40B4-BE49-F238E27FC236}">
                  <a16:creationId xmlns:a16="http://schemas.microsoft.com/office/drawing/2014/main" id="{F7D4F5B9-D9AC-4B34-BD0E-114303DE59CF}"/>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7" name="Rectangle 31">
              <a:extLst>
                <a:ext uri="{FF2B5EF4-FFF2-40B4-BE49-F238E27FC236}">
                  <a16:creationId xmlns:a16="http://schemas.microsoft.com/office/drawing/2014/main" id="{11179881-2038-4936-840B-54FFDB54F4BB}"/>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8" name="Rectangle 32">
              <a:extLst>
                <a:ext uri="{FF2B5EF4-FFF2-40B4-BE49-F238E27FC236}">
                  <a16:creationId xmlns:a16="http://schemas.microsoft.com/office/drawing/2014/main" id="{868C7BD3-28E0-43AA-AF03-5224E6095AF9}"/>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29" name="Rectangle 33">
              <a:extLst>
                <a:ext uri="{FF2B5EF4-FFF2-40B4-BE49-F238E27FC236}">
                  <a16:creationId xmlns:a16="http://schemas.microsoft.com/office/drawing/2014/main" id="{9E771C18-A5A0-45DB-92A5-E91161E84DD9}"/>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30" name="Rectangle 34">
              <a:extLst>
                <a:ext uri="{FF2B5EF4-FFF2-40B4-BE49-F238E27FC236}">
                  <a16:creationId xmlns:a16="http://schemas.microsoft.com/office/drawing/2014/main" id="{1D28F5E5-C767-41ED-BEF6-D1D9430F402A}"/>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p:spPr>
          <p:txBody>
            <a:bodyPr rot="10800000"/>
            <a:lstStyle/>
            <a:p>
              <a:pPr algn="ctr" eaLnBrk="1" hangingPunct="1">
                <a:defRPr/>
              </a:pPr>
              <a:endParaRPr lang="en-US" altLang="en-US">
                <a:effectLst>
                  <a:outerShdw blurRad="38100" dist="38100" dir="2700000" algn="tl">
                    <a:srgbClr val="000000"/>
                  </a:outerShdw>
                </a:effectLst>
                <a:latin typeface="Arial" charset="0"/>
              </a:endParaRPr>
            </a:p>
          </p:txBody>
        </p:sp>
        <p:sp>
          <p:nvSpPr>
            <p:cNvPr id="4131" name="Oval 35">
              <a:extLst>
                <a:ext uri="{FF2B5EF4-FFF2-40B4-BE49-F238E27FC236}">
                  <a16:creationId xmlns:a16="http://schemas.microsoft.com/office/drawing/2014/main" id="{9B0C6FD9-7947-46E9-B1F7-4B55F68F28DD}"/>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32" name="Oval 36">
              <a:extLst>
                <a:ext uri="{FF2B5EF4-FFF2-40B4-BE49-F238E27FC236}">
                  <a16:creationId xmlns:a16="http://schemas.microsoft.com/office/drawing/2014/main" id="{A3F36030-BAFE-4A9B-A1D6-46DBF95832B6}"/>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33" name="Oval 37">
              <a:extLst>
                <a:ext uri="{FF2B5EF4-FFF2-40B4-BE49-F238E27FC236}">
                  <a16:creationId xmlns:a16="http://schemas.microsoft.com/office/drawing/2014/main" id="{F1D3A993-4D99-4E4A-A257-A83C9F240D6C}"/>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34" name="Oval 38">
              <a:extLst>
                <a:ext uri="{FF2B5EF4-FFF2-40B4-BE49-F238E27FC236}">
                  <a16:creationId xmlns:a16="http://schemas.microsoft.com/office/drawing/2014/main" id="{84CDC2B3-F6BA-43B1-9211-67F4B0A68726}"/>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35" name="Oval 39">
              <a:extLst>
                <a:ext uri="{FF2B5EF4-FFF2-40B4-BE49-F238E27FC236}">
                  <a16:creationId xmlns:a16="http://schemas.microsoft.com/office/drawing/2014/main" id="{16F5D730-2312-4235-A5E3-05E2F05E9AE5}"/>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36" name="Oval 40">
              <a:extLst>
                <a:ext uri="{FF2B5EF4-FFF2-40B4-BE49-F238E27FC236}">
                  <a16:creationId xmlns:a16="http://schemas.microsoft.com/office/drawing/2014/main" id="{E921637A-0A1C-4BBC-A1CF-13034ED4DE66}"/>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37" name="Oval 41">
              <a:extLst>
                <a:ext uri="{FF2B5EF4-FFF2-40B4-BE49-F238E27FC236}">
                  <a16:creationId xmlns:a16="http://schemas.microsoft.com/office/drawing/2014/main" id="{A90EF831-0451-408D-9832-B14CD4914091}"/>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38" name="Oval 42">
              <a:extLst>
                <a:ext uri="{FF2B5EF4-FFF2-40B4-BE49-F238E27FC236}">
                  <a16:creationId xmlns:a16="http://schemas.microsoft.com/office/drawing/2014/main" id="{A8C0E60B-DCD3-4649-81F7-69B547BED7FF}"/>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39" name="Oval 43">
              <a:extLst>
                <a:ext uri="{FF2B5EF4-FFF2-40B4-BE49-F238E27FC236}">
                  <a16:creationId xmlns:a16="http://schemas.microsoft.com/office/drawing/2014/main" id="{D8A7E0F7-B7EA-43ED-92B9-09A073443CF3}"/>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0" name="Oval 44">
              <a:extLst>
                <a:ext uri="{FF2B5EF4-FFF2-40B4-BE49-F238E27FC236}">
                  <a16:creationId xmlns:a16="http://schemas.microsoft.com/office/drawing/2014/main" id="{1EEC525B-7136-45CC-8894-571AF3460054}"/>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41" name="Oval 45">
              <a:extLst>
                <a:ext uri="{FF2B5EF4-FFF2-40B4-BE49-F238E27FC236}">
                  <a16:creationId xmlns:a16="http://schemas.microsoft.com/office/drawing/2014/main" id="{13855B24-A013-4F88-AD42-535D017DCD79}"/>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2" name="Oval 46">
              <a:extLst>
                <a:ext uri="{FF2B5EF4-FFF2-40B4-BE49-F238E27FC236}">
                  <a16:creationId xmlns:a16="http://schemas.microsoft.com/office/drawing/2014/main" id="{EB937B25-38BB-4FAD-9A87-8CF90B08745B}"/>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3" name="Oval 47">
              <a:extLst>
                <a:ext uri="{FF2B5EF4-FFF2-40B4-BE49-F238E27FC236}">
                  <a16:creationId xmlns:a16="http://schemas.microsoft.com/office/drawing/2014/main" id="{842F7750-B8BB-43E8-81EA-1E0C3F457A6E}"/>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44" name="Oval 48">
              <a:extLst>
                <a:ext uri="{FF2B5EF4-FFF2-40B4-BE49-F238E27FC236}">
                  <a16:creationId xmlns:a16="http://schemas.microsoft.com/office/drawing/2014/main" id="{6B32A00E-EB41-4334-85EC-89E1619388EB}"/>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5" name="Oval 49">
              <a:extLst>
                <a:ext uri="{FF2B5EF4-FFF2-40B4-BE49-F238E27FC236}">
                  <a16:creationId xmlns:a16="http://schemas.microsoft.com/office/drawing/2014/main" id="{7EF370C6-D565-41A4-AB9D-AE022A6788CB}"/>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6" name="Oval 50">
              <a:extLst>
                <a:ext uri="{FF2B5EF4-FFF2-40B4-BE49-F238E27FC236}">
                  <a16:creationId xmlns:a16="http://schemas.microsoft.com/office/drawing/2014/main" id="{75DEF4CF-7E18-4B27-9F04-8C8E049EC240}"/>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7" name="Oval 51">
              <a:extLst>
                <a:ext uri="{FF2B5EF4-FFF2-40B4-BE49-F238E27FC236}">
                  <a16:creationId xmlns:a16="http://schemas.microsoft.com/office/drawing/2014/main" id="{0CC597C6-3872-4C6D-81BB-C925F266A9BB}"/>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48" name="Oval 52">
              <a:extLst>
                <a:ext uri="{FF2B5EF4-FFF2-40B4-BE49-F238E27FC236}">
                  <a16:creationId xmlns:a16="http://schemas.microsoft.com/office/drawing/2014/main" id="{F1A493BD-72F4-4A39-97FB-C00A6A50CDEC}"/>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49" name="Oval 53">
              <a:extLst>
                <a:ext uri="{FF2B5EF4-FFF2-40B4-BE49-F238E27FC236}">
                  <a16:creationId xmlns:a16="http://schemas.microsoft.com/office/drawing/2014/main" id="{52CA5E35-7D59-4E25-A70D-53F670EFF99C}"/>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50" name="Oval 54">
              <a:extLst>
                <a:ext uri="{FF2B5EF4-FFF2-40B4-BE49-F238E27FC236}">
                  <a16:creationId xmlns:a16="http://schemas.microsoft.com/office/drawing/2014/main" id="{CDC5093F-092A-433B-854A-986889B7EA27}"/>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51" name="Oval 55">
              <a:extLst>
                <a:ext uri="{FF2B5EF4-FFF2-40B4-BE49-F238E27FC236}">
                  <a16:creationId xmlns:a16="http://schemas.microsoft.com/office/drawing/2014/main" id="{AB3581A4-3576-494D-B43F-520419F72848}"/>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52" name="Oval 56">
              <a:extLst>
                <a:ext uri="{FF2B5EF4-FFF2-40B4-BE49-F238E27FC236}">
                  <a16:creationId xmlns:a16="http://schemas.microsoft.com/office/drawing/2014/main" id="{8EC34505-8C7F-4183-9A8B-2863F506755E}"/>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53" name="Oval 57">
              <a:extLst>
                <a:ext uri="{FF2B5EF4-FFF2-40B4-BE49-F238E27FC236}">
                  <a16:creationId xmlns:a16="http://schemas.microsoft.com/office/drawing/2014/main" id="{54229ABB-1F07-4EFF-8525-243F5541F651}"/>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54" name="Oval 58">
              <a:extLst>
                <a:ext uri="{FF2B5EF4-FFF2-40B4-BE49-F238E27FC236}">
                  <a16:creationId xmlns:a16="http://schemas.microsoft.com/office/drawing/2014/main" id="{7C45128A-9F75-4F4A-ADD9-A34DBC35E20E}"/>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55" name="Oval 59">
              <a:extLst>
                <a:ext uri="{FF2B5EF4-FFF2-40B4-BE49-F238E27FC236}">
                  <a16:creationId xmlns:a16="http://schemas.microsoft.com/office/drawing/2014/main" id="{EA0AC8A5-352C-46FD-A453-4428FF993BE3}"/>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56" name="Oval 60">
              <a:extLst>
                <a:ext uri="{FF2B5EF4-FFF2-40B4-BE49-F238E27FC236}">
                  <a16:creationId xmlns:a16="http://schemas.microsoft.com/office/drawing/2014/main" id="{A13E74F0-4491-4D44-9288-E0F0048C077A}"/>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57" name="Oval 61">
              <a:extLst>
                <a:ext uri="{FF2B5EF4-FFF2-40B4-BE49-F238E27FC236}">
                  <a16:creationId xmlns:a16="http://schemas.microsoft.com/office/drawing/2014/main" id="{1710AA4F-5DE5-4A27-9366-791436878869}"/>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58" name="Oval 62">
              <a:extLst>
                <a:ext uri="{FF2B5EF4-FFF2-40B4-BE49-F238E27FC236}">
                  <a16:creationId xmlns:a16="http://schemas.microsoft.com/office/drawing/2014/main" id="{85F6D55E-565A-4686-A883-C63C1231C9D9}"/>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59" name="Oval 63">
              <a:extLst>
                <a:ext uri="{FF2B5EF4-FFF2-40B4-BE49-F238E27FC236}">
                  <a16:creationId xmlns:a16="http://schemas.microsoft.com/office/drawing/2014/main" id="{8CD5232C-7F37-438C-B86B-ED3374E6011B}"/>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60" name="Oval 64">
              <a:extLst>
                <a:ext uri="{FF2B5EF4-FFF2-40B4-BE49-F238E27FC236}">
                  <a16:creationId xmlns:a16="http://schemas.microsoft.com/office/drawing/2014/main" id="{112F8717-B78C-4B11-8E74-5E38593EAF3D}"/>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61" name="Oval 65">
              <a:extLst>
                <a:ext uri="{FF2B5EF4-FFF2-40B4-BE49-F238E27FC236}">
                  <a16:creationId xmlns:a16="http://schemas.microsoft.com/office/drawing/2014/main" id="{826CE6A0-F0A4-4E70-9694-5533F7153594}"/>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62" name="Oval 66">
              <a:extLst>
                <a:ext uri="{FF2B5EF4-FFF2-40B4-BE49-F238E27FC236}">
                  <a16:creationId xmlns:a16="http://schemas.microsoft.com/office/drawing/2014/main" id="{00FCBBEF-9A04-4901-B920-5F7F35E71C38}"/>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63" name="Oval 67">
              <a:extLst>
                <a:ext uri="{FF2B5EF4-FFF2-40B4-BE49-F238E27FC236}">
                  <a16:creationId xmlns:a16="http://schemas.microsoft.com/office/drawing/2014/main" id="{8680DA36-9533-4FA3-BD42-40E6AF2C9373}"/>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164" name="Oval 68">
              <a:extLst>
                <a:ext uri="{FF2B5EF4-FFF2-40B4-BE49-F238E27FC236}">
                  <a16:creationId xmlns:a16="http://schemas.microsoft.com/office/drawing/2014/main" id="{A67F4375-686C-41D3-BE82-DC00CAB69394}"/>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165" name="Oval 69">
              <a:extLst>
                <a:ext uri="{FF2B5EF4-FFF2-40B4-BE49-F238E27FC236}">
                  <a16:creationId xmlns:a16="http://schemas.microsoft.com/office/drawing/2014/main" id="{E1F493B6-B989-4B72-9409-5529AB88089A}"/>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66" name="Oval 70">
              <a:extLst>
                <a:ext uri="{FF2B5EF4-FFF2-40B4-BE49-F238E27FC236}">
                  <a16:creationId xmlns:a16="http://schemas.microsoft.com/office/drawing/2014/main" id="{E49A9E62-4D31-4609-A35C-2639675B45DA}"/>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167" name="Oval 71">
              <a:extLst>
                <a:ext uri="{FF2B5EF4-FFF2-40B4-BE49-F238E27FC236}">
                  <a16:creationId xmlns:a16="http://schemas.microsoft.com/office/drawing/2014/main" id="{9F3F009F-62CB-43C6-A8E1-FE3DA6BD5FCC}"/>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68" name="Oval 72">
              <a:extLst>
                <a:ext uri="{FF2B5EF4-FFF2-40B4-BE49-F238E27FC236}">
                  <a16:creationId xmlns:a16="http://schemas.microsoft.com/office/drawing/2014/main" id="{3E70A889-584B-44D5-B82E-1E6FED09A258}"/>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169" name="Oval 73">
              <a:extLst>
                <a:ext uri="{FF2B5EF4-FFF2-40B4-BE49-F238E27FC236}">
                  <a16:creationId xmlns:a16="http://schemas.microsoft.com/office/drawing/2014/main" id="{11E9DCED-4739-407B-98B1-212010877CBD}"/>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0" name="Oval 74">
              <a:extLst>
                <a:ext uri="{FF2B5EF4-FFF2-40B4-BE49-F238E27FC236}">
                  <a16:creationId xmlns:a16="http://schemas.microsoft.com/office/drawing/2014/main" id="{6FB3429B-C145-42B3-9549-91329A6085B0}"/>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1" name="Oval 75">
              <a:extLst>
                <a:ext uri="{FF2B5EF4-FFF2-40B4-BE49-F238E27FC236}">
                  <a16:creationId xmlns:a16="http://schemas.microsoft.com/office/drawing/2014/main" id="{3EC501CC-0F84-4B35-A5E6-F9B62D47BE0C}"/>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2" name="Oval 76">
              <a:extLst>
                <a:ext uri="{FF2B5EF4-FFF2-40B4-BE49-F238E27FC236}">
                  <a16:creationId xmlns:a16="http://schemas.microsoft.com/office/drawing/2014/main" id="{81732674-290E-4F9F-9E67-8F5DE29BEB6A}"/>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3" name="Oval 77">
              <a:extLst>
                <a:ext uri="{FF2B5EF4-FFF2-40B4-BE49-F238E27FC236}">
                  <a16:creationId xmlns:a16="http://schemas.microsoft.com/office/drawing/2014/main" id="{F2E82C06-91F3-459B-8EF3-3A541AF11E29}"/>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174" name="Oval 78">
              <a:extLst>
                <a:ext uri="{FF2B5EF4-FFF2-40B4-BE49-F238E27FC236}">
                  <a16:creationId xmlns:a16="http://schemas.microsoft.com/office/drawing/2014/main" id="{4C883CB8-17D9-4DF4-99BB-58A76307C1AB}"/>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5" name="Oval 79">
              <a:extLst>
                <a:ext uri="{FF2B5EF4-FFF2-40B4-BE49-F238E27FC236}">
                  <a16:creationId xmlns:a16="http://schemas.microsoft.com/office/drawing/2014/main" id="{06690AA3-2B84-434F-AB6A-7A1F174CCD5F}"/>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6" name="Oval 80">
              <a:extLst>
                <a:ext uri="{FF2B5EF4-FFF2-40B4-BE49-F238E27FC236}">
                  <a16:creationId xmlns:a16="http://schemas.microsoft.com/office/drawing/2014/main" id="{CAB058B8-6166-4E0C-B237-6B91A274741D}"/>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7" name="Oval 81">
              <a:extLst>
                <a:ext uri="{FF2B5EF4-FFF2-40B4-BE49-F238E27FC236}">
                  <a16:creationId xmlns:a16="http://schemas.microsoft.com/office/drawing/2014/main" id="{7394DDAF-0A5B-483F-B028-73E6DCC4263D}"/>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78" name="Oval 82">
              <a:extLst>
                <a:ext uri="{FF2B5EF4-FFF2-40B4-BE49-F238E27FC236}">
                  <a16:creationId xmlns:a16="http://schemas.microsoft.com/office/drawing/2014/main" id="{ABC409EA-F292-4AF2-A664-5A474BD7DA9E}"/>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179" name="Oval 83">
              <a:extLst>
                <a:ext uri="{FF2B5EF4-FFF2-40B4-BE49-F238E27FC236}">
                  <a16:creationId xmlns:a16="http://schemas.microsoft.com/office/drawing/2014/main" id="{29800CF5-B6EA-4DF2-8751-5AA21663D1AD}"/>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180" name="Oval 84">
              <a:extLst>
                <a:ext uri="{FF2B5EF4-FFF2-40B4-BE49-F238E27FC236}">
                  <a16:creationId xmlns:a16="http://schemas.microsoft.com/office/drawing/2014/main" id="{400F14F0-9219-4E53-BF15-CF4486019FC1}"/>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181" name="Oval 85">
              <a:extLst>
                <a:ext uri="{FF2B5EF4-FFF2-40B4-BE49-F238E27FC236}">
                  <a16:creationId xmlns:a16="http://schemas.microsoft.com/office/drawing/2014/main" id="{220BDD65-1B63-4298-9406-E1ADF7DED63F}"/>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182" name="Oval 86">
              <a:extLst>
                <a:ext uri="{FF2B5EF4-FFF2-40B4-BE49-F238E27FC236}">
                  <a16:creationId xmlns:a16="http://schemas.microsoft.com/office/drawing/2014/main" id="{18F85BC0-A993-40FD-9902-B4B7DC5C3F73}"/>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83" name="Oval 87">
              <a:extLst>
                <a:ext uri="{FF2B5EF4-FFF2-40B4-BE49-F238E27FC236}">
                  <a16:creationId xmlns:a16="http://schemas.microsoft.com/office/drawing/2014/main" id="{25A852CD-BA17-4FF7-92E7-DD50DEF65955}"/>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184" name="Oval 88">
              <a:extLst>
                <a:ext uri="{FF2B5EF4-FFF2-40B4-BE49-F238E27FC236}">
                  <a16:creationId xmlns:a16="http://schemas.microsoft.com/office/drawing/2014/main" id="{F10B9F9F-AC0C-474F-9BF1-28C35D1DE039}"/>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85" name="Oval 89">
              <a:extLst>
                <a:ext uri="{FF2B5EF4-FFF2-40B4-BE49-F238E27FC236}">
                  <a16:creationId xmlns:a16="http://schemas.microsoft.com/office/drawing/2014/main" id="{803B7E24-41A1-4CEF-B143-D4B0DF6B28D9}"/>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86" name="Oval 90">
              <a:extLst>
                <a:ext uri="{FF2B5EF4-FFF2-40B4-BE49-F238E27FC236}">
                  <a16:creationId xmlns:a16="http://schemas.microsoft.com/office/drawing/2014/main" id="{42B9F23A-CC69-4A42-99DA-E516B2CD64EF}"/>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87" name="Oval 91">
              <a:extLst>
                <a:ext uri="{FF2B5EF4-FFF2-40B4-BE49-F238E27FC236}">
                  <a16:creationId xmlns:a16="http://schemas.microsoft.com/office/drawing/2014/main" id="{CACBB252-4466-47C2-868F-0D47449CEB13}"/>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188" name="Oval 92">
              <a:extLst>
                <a:ext uri="{FF2B5EF4-FFF2-40B4-BE49-F238E27FC236}">
                  <a16:creationId xmlns:a16="http://schemas.microsoft.com/office/drawing/2014/main" id="{A109FA20-99F2-4613-B897-FBC5A601AB02}"/>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89" name="Oval 93">
              <a:extLst>
                <a:ext uri="{FF2B5EF4-FFF2-40B4-BE49-F238E27FC236}">
                  <a16:creationId xmlns:a16="http://schemas.microsoft.com/office/drawing/2014/main" id="{D8BB6A11-F913-45B3-A154-49387A48659B}"/>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190" name="Oval 94">
              <a:extLst>
                <a:ext uri="{FF2B5EF4-FFF2-40B4-BE49-F238E27FC236}">
                  <a16:creationId xmlns:a16="http://schemas.microsoft.com/office/drawing/2014/main" id="{3A71377A-7FEA-4D7E-A55D-05DAF3A7C558}"/>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1" name="Oval 95">
              <a:extLst>
                <a:ext uri="{FF2B5EF4-FFF2-40B4-BE49-F238E27FC236}">
                  <a16:creationId xmlns:a16="http://schemas.microsoft.com/office/drawing/2014/main" id="{E17DEC22-D6F6-4250-88DF-7466ED09E5A1}"/>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2" name="Oval 96">
              <a:extLst>
                <a:ext uri="{FF2B5EF4-FFF2-40B4-BE49-F238E27FC236}">
                  <a16:creationId xmlns:a16="http://schemas.microsoft.com/office/drawing/2014/main" id="{DACE92BC-5094-467E-A29C-22B9DC68FBA9}"/>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3" name="Oval 97">
              <a:extLst>
                <a:ext uri="{FF2B5EF4-FFF2-40B4-BE49-F238E27FC236}">
                  <a16:creationId xmlns:a16="http://schemas.microsoft.com/office/drawing/2014/main" id="{7387E0EC-2099-4DFF-B346-54222BBCE4F9}"/>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4" name="Oval 98">
              <a:extLst>
                <a:ext uri="{FF2B5EF4-FFF2-40B4-BE49-F238E27FC236}">
                  <a16:creationId xmlns:a16="http://schemas.microsoft.com/office/drawing/2014/main" id="{6D2B9EEB-EC07-4AF7-A862-7998D7B86273}"/>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5" name="Oval 99">
              <a:extLst>
                <a:ext uri="{FF2B5EF4-FFF2-40B4-BE49-F238E27FC236}">
                  <a16:creationId xmlns:a16="http://schemas.microsoft.com/office/drawing/2014/main" id="{8D46961A-93BD-40FC-9349-F610C7D8BAE1}"/>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6" name="Oval 100">
              <a:extLst>
                <a:ext uri="{FF2B5EF4-FFF2-40B4-BE49-F238E27FC236}">
                  <a16:creationId xmlns:a16="http://schemas.microsoft.com/office/drawing/2014/main" id="{41741792-5803-425A-B688-81ABF6C216D1}"/>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7" name="Oval 101">
              <a:extLst>
                <a:ext uri="{FF2B5EF4-FFF2-40B4-BE49-F238E27FC236}">
                  <a16:creationId xmlns:a16="http://schemas.microsoft.com/office/drawing/2014/main" id="{09712625-22AF-4070-90C0-03A63F1B4F3F}"/>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8" name="Oval 102">
              <a:extLst>
                <a:ext uri="{FF2B5EF4-FFF2-40B4-BE49-F238E27FC236}">
                  <a16:creationId xmlns:a16="http://schemas.microsoft.com/office/drawing/2014/main" id="{00F51521-5F8E-4DC2-8114-B9744B8838FD}"/>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199" name="Oval 103">
              <a:extLst>
                <a:ext uri="{FF2B5EF4-FFF2-40B4-BE49-F238E27FC236}">
                  <a16:creationId xmlns:a16="http://schemas.microsoft.com/office/drawing/2014/main" id="{4B6DAF18-6CC5-4EDD-B37A-05B32BE30485}"/>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200" name="Oval 104">
              <a:extLst>
                <a:ext uri="{FF2B5EF4-FFF2-40B4-BE49-F238E27FC236}">
                  <a16:creationId xmlns:a16="http://schemas.microsoft.com/office/drawing/2014/main" id="{8CCD5843-5ABA-4168-A137-66998B42BC22}"/>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01" name="Oval 105">
              <a:extLst>
                <a:ext uri="{FF2B5EF4-FFF2-40B4-BE49-F238E27FC236}">
                  <a16:creationId xmlns:a16="http://schemas.microsoft.com/office/drawing/2014/main" id="{D88299F0-0F98-41D0-9D07-A75A07DA5F00}"/>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02" name="Oval 106">
              <a:extLst>
                <a:ext uri="{FF2B5EF4-FFF2-40B4-BE49-F238E27FC236}">
                  <a16:creationId xmlns:a16="http://schemas.microsoft.com/office/drawing/2014/main" id="{3EDBAB75-F185-4826-AAEF-2283631E37D0}"/>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03" name="Oval 107">
              <a:extLst>
                <a:ext uri="{FF2B5EF4-FFF2-40B4-BE49-F238E27FC236}">
                  <a16:creationId xmlns:a16="http://schemas.microsoft.com/office/drawing/2014/main" id="{B42F888A-B78C-4B0C-83F5-524BF4A01AF5}"/>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04" name="Oval 108">
              <a:extLst>
                <a:ext uri="{FF2B5EF4-FFF2-40B4-BE49-F238E27FC236}">
                  <a16:creationId xmlns:a16="http://schemas.microsoft.com/office/drawing/2014/main" id="{3DC39E07-C887-4AAA-BBAE-1BD2C80989AB}"/>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205" name="Oval 109">
              <a:extLst>
                <a:ext uri="{FF2B5EF4-FFF2-40B4-BE49-F238E27FC236}">
                  <a16:creationId xmlns:a16="http://schemas.microsoft.com/office/drawing/2014/main" id="{061AFB12-30BF-475D-86CF-5582EF556B94}"/>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GB">
                <a:latin typeface="Arial" charset="0"/>
              </a:endParaRPr>
            </a:p>
          </p:txBody>
        </p:sp>
        <p:sp>
          <p:nvSpPr>
            <p:cNvPr id="4206" name="Oval 110">
              <a:extLst>
                <a:ext uri="{FF2B5EF4-FFF2-40B4-BE49-F238E27FC236}">
                  <a16:creationId xmlns:a16="http://schemas.microsoft.com/office/drawing/2014/main" id="{4540E8FE-5646-4FD9-B7E3-A31298E352EA}"/>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207" name="Oval 111">
              <a:extLst>
                <a:ext uri="{FF2B5EF4-FFF2-40B4-BE49-F238E27FC236}">
                  <a16:creationId xmlns:a16="http://schemas.microsoft.com/office/drawing/2014/main" id="{1A0ADF86-F967-4E32-8400-C6E8D1D47AF5}"/>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208" name="Oval 112">
              <a:extLst>
                <a:ext uri="{FF2B5EF4-FFF2-40B4-BE49-F238E27FC236}">
                  <a16:creationId xmlns:a16="http://schemas.microsoft.com/office/drawing/2014/main" id="{38E51FF2-B993-4D39-9555-9685E3736D9F}"/>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09" name="Oval 113">
              <a:extLst>
                <a:ext uri="{FF2B5EF4-FFF2-40B4-BE49-F238E27FC236}">
                  <a16:creationId xmlns:a16="http://schemas.microsoft.com/office/drawing/2014/main" id="{C5117858-953D-4F16-BF27-0B80EA303C34}"/>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10" name="Oval 114">
              <a:extLst>
                <a:ext uri="{FF2B5EF4-FFF2-40B4-BE49-F238E27FC236}">
                  <a16:creationId xmlns:a16="http://schemas.microsoft.com/office/drawing/2014/main" id="{92A423E3-543E-4F60-949E-376CA5B15A22}"/>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11" name="Oval 115">
              <a:extLst>
                <a:ext uri="{FF2B5EF4-FFF2-40B4-BE49-F238E27FC236}">
                  <a16:creationId xmlns:a16="http://schemas.microsoft.com/office/drawing/2014/main" id="{9E73FF36-1745-43D6-B8BD-77AEA82ABE8B}"/>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12" name="Oval 116">
              <a:extLst>
                <a:ext uri="{FF2B5EF4-FFF2-40B4-BE49-F238E27FC236}">
                  <a16:creationId xmlns:a16="http://schemas.microsoft.com/office/drawing/2014/main" id="{82BB6A54-5B72-4EB4-AC18-DDBFB0309EBC}"/>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13" name="Oval 117">
              <a:extLst>
                <a:ext uri="{FF2B5EF4-FFF2-40B4-BE49-F238E27FC236}">
                  <a16:creationId xmlns:a16="http://schemas.microsoft.com/office/drawing/2014/main" id="{00E7FE3A-1090-44F6-90F0-DC0886DE9E60}"/>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14" name="Oval 118">
              <a:extLst>
                <a:ext uri="{FF2B5EF4-FFF2-40B4-BE49-F238E27FC236}">
                  <a16:creationId xmlns:a16="http://schemas.microsoft.com/office/drawing/2014/main" id="{63CDCDF8-C6FC-426E-BBCF-CB22DD67EF7F}"/>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15" name="Oval 119">
              <a:extLst>
                <a:ext uri="{FF2B5EF4-FFF2-40B4-BE49-F238E27FC236}">
                  <a16:creationId xmlns:a16="http://schemas.microsoft.com/office/drawing/2014/main" id="{402776FB-72D9-42AE-BFE0-263BE3635E3F}"/>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16" name="Oval 120">
              <a:extLst>
                <a:ext uri="{FF2B5EF4-FFF2-40B4-BE49-F238E27FC236}">
                  <a16:creationId xmlns:a16="http://schemas.microsoft.com/office/drawing/2014/main" id="{D50244CA-3CC1-48C4-8E91-312DE690160A}"/>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17" name="Oval 121">
              <a:extLst>
                <a:ext uri="{FF2B5EF4-FFF2-40B4-BE49-F238E27FC236}">
                  <a16:creationId xmlns:a16="http://schemas.microsoft.com/office/drawing/2014/main" id="{DBBA0124-DD5E-4E3B-AC0C-14DD9AD0DC62}"/>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18" name="Oval 122">
              <a:extLst>
                <a:ext uri="{FF2B5EF4-FFF2-40B4-BE49-F238E27FC236}">
                  <a16:creationId xmlns:a16="http://schemas.microsoft.com/office/drawing/2014/main" id="{28344B2E-55B5-460E-8705-006F95722F3C}"/>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19" name="Oval 123">
              <a:extLst>
                <a:ext uri="{FF2B5EF4-FFF2-40B4-BE49-F238E27FC236}">
                  <a16:creationId xmlns:a16="http://schemas.microsoft.com/office/drawing/2014/main" id="{A17B2427-66EE-4F7C-B72F-ED87AA6E1357}"/>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220" name="Oval 124">
              <a:extLst>
                <a:ext uri="{FF2B5EF4-FFF2-40B4-BE49-F238E27FC236}">
                  <a16:creationId xmlns:a16="http://schemas.microsoft.com/office/drawing/2014/main" id="{8634D722-47E9-4CDA-9CC0-A49029F32953}"/>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221" name="Oval 125">
              <a:extLst>
                <a:ext uri="{FF2B5EF4-FFF2-40B4-BE49-F238E27FC236}">
                  <a16:creationId xmlns:a16="http://schemas.microsoft.com/office/drawing/2014/main" id="{11AF2118-6C66-4015-A80F-FF33807C5742}"/>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GB">
                <a:latin typeface="Arial" charset="0"/>
              </a:endParaRPr>
            </a:p>
          </p:txBody>
        </p:sp>
        <p:sp>
          <p:nvSpPr>
            <p:cNvPr id="4222" name="Oval 126">
              <a:extLst>
                <a:ext uri="{FF2B5EF4-FFF2-40B4-BE49-F238E27FC236}">
                  <a16:creationId xmlns:a16="http://schemas.microsoft.com/office/drawing/2014/main" id="{28EEE939-746F-4E65-AA87-C5C6788D8B8F}"/>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223" name="Oval 127">
              <a:extLst>
                <a:ext uri="{FF2B5EF4-FFF2-40B4-BE49-F238E27FC236}">
                  <a16:creationId xmlns:a16="http://schemas.microsoft.com/office/drawing/2014/main" id="{CDB0498F-9752-4F0D-AB40-D0AFBC80CB6E}"/>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24" name="Oval 128">
              <a:extLst>
                <a:ext uri="{FF2B5EF4-FFF2-40B4-BE49-F238E27FC236}">
                  <a16:creationId xmlns:a16="http://schemas.microsoft.com/office/drawing/2014/main" id="{531748F9-B177-4A07-9901-8CF838364CEE}"/>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25" name="Oval 129">
              <a:extLst>
                <a:ext uri="{FF2B5EF4-FFF2-40B4-BE49-F238E27FC236}">
                  <a16:creationId xmlns:a16="http://schemas.microsoft.com/office/drawing/2014/main" id="{ED1CA950-9557-417A-BE95-BCC795849F81}"/>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26" name="Oval 130">
              <a:extLst>
                <a:ext uri="{FF2B5EF4-FFF2-40B4-BE49-F238E27FC236}">
                  <a16:creationId xmlns:a16="http://schemas.microsoft.com/office/drawing/2014/main" id="{19A72E4F-5FDD-4498-A825-3B0905D3ECB3}"/>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27" name="Oval 131">
              <a:extLst>
                <a:ext uri="{FF2B5EF4-FFF2-40B4-BE49-F238E27FC236}">
                  <a16:creationId xmlns:a16="http://schemas.microsoft.com/office/drawing/2014/main" id="{5DD2DC94-AEDC-45AB-BFE2-A13C097FA61C}"/>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28" name="Oval 132">
              <a:extLst>
                <a:ext uri="{FF2B5EF4-FFF2-40B4-BE49-F238E27FC236}">
                  <a16:creationId xmlns:a16="http://schemas.microsoft.com/office/drawing/2014/main" id="{97FCAD17-E12C-416E-8E09-DD1398D00B01}"/>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29" name="Oval 133">
              <a:extLst>
                <a:ext uri="{FF2B5EF4-FFF2-40B4-BE49-F238E27FC236}">
                  <a16:creationId xmlns:a16="http://schemas.microsoft.com/office/drawing/2014/main" id="{4366747C-2D57-46A6-B88C-2E705D2FF456}"/>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30" name="Oval 134">
              <a:extLst>
                <a:ext uri="{FF2B5EF4-FFF2-40B4-BE49-F238E27FC236}">
                  <a16:creationId xmlns:a16="http://schemas.microsoft.com/office/drawing/2014/main" id="{BB14280C-5D02-4227-974E-CF1A84DB4671}"/>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31" name="Oval 135">
              <a:extLst>
                <a:ext uri="{FF2B5EF4-FFF2-40B4-BE49-F238E27FC236}">
                  <a16:creationId xmlns:a16="http://schemas.microsoft.com/office/drawing/2014/main" id="{FF219B52-86FE-406B-AB0E-DB304E720814}"/>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32" name="Oval 136">
              <a:extLst>
                <a:ext uri="{FF2B5EF4-FFF2-40B4-BE49-F238E27FC236}">
                  <a16:creationId xmlns:a16="http://schemas.microsoft.com/office/drawing/2014/main" id="{7EA23C63-A920-4E33-B575-C43358038F4D}"/>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33" name="Oval 137">
              <a:extLst>
                <a:ext uri="{FF2B5EF4-FFF2-40B4-BE49-F238E27FC236}">
                  <a16:creationId xmlns:a16="http://schemas.microsoft.com/office/drawing/2014/main" id="{6719A978-CB57-49FF-B4FC-8E6B02EF809D}"/>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234" name="Oval 138">
              <a:extLst>
                <a:ext uri="{FF2B5EF4-FFF2-40B4-BE49-F238E27FC236}">
                  <a16:creationId xmlns:a16="http://schemas.microsoft.com/office/drawing/2014/main" id="{C5D2D220-065A-499E-9A83-A4BBA4FDB53D}"/>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35" name="Oval 139">
              <a:extLst>
                <a:ext uri="{FF2B5EF4-FFF2-40B4-BE49-F238E27FC236}">
                  <a16:creationId xmlns:a16="http://schemas.microsoft.com/office/drawing/2014/main" id="{90452416-75D1-492D-AC87-46A08ECD82B8}"/>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36" name="Oval 140">
              <a:extLst>
                <a:ext uri="{FF2B5EF4-FFF2-40B4-BE49-F238E27FC236}">
                  <a16:creationId xmlns:a16="http://schemas.microsoft.com/office/drawing/2014/main" id="{03E816F6-CF1C-4EEE-82F5-345D5E8C7D4D}"/>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37" name="Oval 141">
              <a:extLst>
                <a:ext uri="{FF2B5EF4-FFF2-40B4-BE49-F238E27FC236}">
                  <a16:creationId xmlns:a16="http://schemas.microsoft.com/office/drawing/2014/main" id="{0AFB5D13-546A-430E-8C3F-ED581201136D}"/>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38" name="Oval 142">
              <a:extLst>
                <a:ext uri="{FF2B5EF4-FFF2-40B4-BE49-F238E27FC236}">
                  <a16:creationId xmlns:a16="http://schemas.microsoft.com/office/drawing/2014/main" id="{B68AC20F-F5DE-41A8-A09F-C66D0D1A9F4A}"/>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39" name="Oval 143">
              <a:extLst>
                <a:ext uri="{FF2B5EF4-FFF2-40B4-BE49-F238E27FC236}">
                  <a16:creationId xmlns:a16="http://schemas.microsoft.com/office/drawing/2014/main" id="{9412CD87-ABF3-4AA9-8BFE-0C6AB7909D5E}"/>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40" name="Oval 144">
              <a:extLst>
                <a:ext uri="{FF2B5EF4-FFF2-40B4-BE49-F238E27FC236}">
                  <a16:creationId xmlns:a16="http://schemas.microsoft.com/office/drawing/2014/main" id="{A50B8DB4-EB0F-4DAE-A4A2-20B3B69638A7}"/>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41" name="Oval 145">
              <a:extLst>
                <a:ext uri="{FF2B5EF4-FFF2-40B4-BE49-F238E27FC236}">
                  <a16:creationId xmlns:a16="http://schemas.microsoft.com/office/drawing/2014/main" id="{0BD8CFDD-5BA8-4981-B741-59E6ECE4E856}"/>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42" name="Oval 146">
              <a:extLst>
                <a:ext uri="{FF2B5EF4-FFF2-40B4-BE49-F238E27FC236}">
                  <a16:creationId xmlns:a16="http://schemas.microsoft.com/office/drawing/2014/main" id="{60EE2DFE-81A6-4716-AC84-C53F4448998B}"/>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43" name="Oval 147">
              <a:extLst>
                <a:ext uri="{FF2B5EF4-FFF2-40B4-BE49-F238E27FC236}">
                  <a16:creationId xmlns:a16="http://schemas.microsoft.com/office/drawing/2014/main" id="{A4ED4E8C-793F-4E23-86DB-08CE77F65F34}"/>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44" name="Oval 148">
              <a:extLst>
                <a:ext uri="{FF2B5EF4-FFF2-40B4-BE49-F238E27FC236}">
                  <a16:creationId xmlns:a16="http://schemas.microsoft.com/office/drawing/2014/main" id="{491C314C-441D-4656-815C-DC8B8B4701F0}"/>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45" name="Oval 149">
              <a:extLst>
                <a:ext uri="{FF2B5EF4-FFF2-40B4-BE49-F238E27FC236}">
                  <a16:creationId xmlns:a16="http://schemas.microsoft.com/office/drawing/2014/main" id="{284FE434-C997-4719-B43D-C8E1EA663988}"/>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46" name="Oval 150">
              <a:extLst>
                <a:ext uri="{FF2B5EF4-FFF2-40B4-BE49-F238E27FC236}">
                  <a16:creationId xmlns:a16="http://schemas.microsoft.com/office/drawing/2014/main" id="{B7082919-5A99-4383-BF97-BF8830B8E941}"/>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47" name="Oval 151">
              <a:extLst>
                <a:ext uri="{FF2B5EF4-FFF2-40B4-BE49-F238E27FC236}">
                  <a16:creationId xmlns:a16="http://schemas.microsoft.com/office/drawing/2014/main" id="{CEDC741E-C010-463D-B90B-8BBC2017F8A9}"/>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GB">
                <a:latin typeface="Arial" charset="0"/>
              </a:endParaRPr>
            </a:p>
          </p:txBody>
        </p:sp>
        <p:sp>
          <p:nvSpPr>
            <p:cNvPr id="4248" name="Oval 152">
              <a:extLst>
                <a:ext uri="{FF2B5EF4-FFF2-40B4-BE49-F238E27FC236}">
                  <a16:creationId xmlns:a16="http://schemas.microsoft.com/office/drawing/2014/main" id="{ACF06AC9-F7F5-482D-867A-76121C43B5BD}"/>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49" name="Oval 153">
              <a:extLst>
                <a:ext uri="{FF2B5EF4-FFF2-40B4-BE49-F238E27FC236}">
                  <a16:creationId xmlns:a16="http://schemas.microsoft.com/office/drawing/2014/main" id="{1F194D5C-05F9-4047-A3E3-AAB38123AF61}"/>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0" name="Oval 154">
              <a:extLst>
                <a:ext uri="{FF2B5EF4-FFF2-40B4-BE49-F238E27FC236}">
                  <a16:creationId xmlns:a16="http://schemas.microsoft.com/office/drawing/2014/main" id="{63EE6673-8251-4CA0-A3B3-11BDEF4E93A0}"/>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1" name="Oval 155">
              <a:extLst>
                <a:ext uri="{FF2B5EF4-FFF2-40B4-BE49-F238E27FC236}">
                  <a16:creationId xmlns:a16="http://schemas.microsoft.com/office/drawing/2014/main" id="{8A48469D-DB52-480C-8B1B-B7CBF54BBA90}"/>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2" name="Oval 156">
              <a:extLst>
                <a:ext uri="{FF2B5EF4-FFF2-40B4-BE49-F238E27FC236}">
                  <a16:creationId xmlns:a16="http://schemas.microsoft.com/office/drawing/2014/main" id="{E5B0D459-1B76-421A-9296-B3670D222773}"/>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3" name="Oval 157">
              <a:extLst>
                <a:ext uri="{FF2B5EF4-FFF2-40B4-BE49-F238E27FC236}">
                  <a16:creationId xmlns:a16="http://schemas.microsoft.com/office/drawing/2014/main" id="{DE8DB1B9-FCC6-4AC6-9833-F0B42149BA6F}"/>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4" name="Oval 158">
              <a:extLst>
                <a:ext uri="{FF2B5EF4-FFF2-40B4-BE49-F238E27FC236}">
                  <a16:creationId xmlns:a16="http://schemas.microsoft.com/office/drawing/2014/main" id="{1A6B2ACF-A3E1-46AB-A1A6-4DB7DD1D27FA}"/>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5" name="Oval 159">
              <a:extLst>
                <a:ext uri="{FF2B5EF4-FFF2-40B4-BE49-F238E27FC236}">
                  <a16:creationId xmlns:a16="http://schemas.microsoft.com/office/drawing/2014/main" id="{1A003249-32F4-42B4-AA50-7D0C0A564CF5}"/>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6" name="Oval 160">
              <a:extLst>
                <a:ext uri="{FF2B5EF4-FFF2-40B4-BE49-F238E27FC236}">
                  <a16:creationId xmlns:a16="http://schemas.microsoft.com/office/drawing/2014/main" id="{B9ABA876-EEA4-4D16-B072-58DB6EAA549B}"/>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7" name="Oval 161">
              <a:extLst>
                <a:ext uri="{FF2B5EF4-FFF2-40B4-BE49-F238E27FC236}">
                  <a16:creationId xmlns:a16="http://schemas.microsoft.com/office/drawing/2014/main" id="{D6ADF0B9-44B8-4E08-BB40-87740818939A}"/>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8" name="Oval 162">
              <a:extLst>
                <a:ext uri="{FF2B5EF4-FFF2-40B4-BE49-F238E27FC236}">
                  <a16:creationId xmlns:a16="http://schemas.microsoft.com/office/drawing/2014/main" id="{E25AAE01-D0B9-4BF2-A98C-39173CA647E1}"/>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59" name="Oval 163">
              <a:extLst>
                <a:ext uri="{FF2B5EF4-FFF2-40B4-BE49-F238E27FC236}">
                  <a16:creationId xmlns:a16="http://schemas.microsoft.com/office/drawing/2014/main" id="{9B514AC4-E784-4F7C-BB69-0BB6949EBEF3}"/>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0" name="Oval 164">
              <a:extLst>
                <a:ext uri="{FF2B5EF4-FFF2-40B4-BE49-F238E27FC236}">
                  <a16:creationId xmlns:a16="http://schemas.microsoft.com/office/drawing/2014/main" id="{43480D25-CC4D-4690-A667-424B2663E6BA}"/>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1" name="Oval 165">
              <a:extLst>
                <a:ext uri="{FF2B5EF4-FFF2-40B4-BE49-F238E27FC236}">
                  <a16:creationId xmlns:a16="http://schemas.microsoft.com/office/drawing/2014/main" id="{7A15CAD0-4CFA-4667-A290-48899ACA5B8D}"/>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2" name="Oval 166">
              <a:extLst>
                <a:ext uri="{FF2B5EF4-FFF2-40B4-BE49-F238E27FC236}">
                  <a16:creationId xmlns:a16="http://schemas.microsoft.com/office/drawing/2014/main" id="{A710B6DD-C48E-4E88-BAFC-5CC397615ECF}"/>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3" name="Oval 167">
              <a:extLst>
                <a:ext uri="{FF2B5EF4-FFF2-40B4-BE49-F238E27FC236}">
                  <a16:creationId xmlns:a16="http://schemas.microsoft.com/office/drawing/2014/main" id="{602EB75F-0984-4607-A3F8-54486AE5A7D0}"/>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4" name="Oval 168">
              <a:extLst>
                <a:ext uri="{FF2B5EF4-FFF2-40B4-BE49-F238E27FC236}">
                  <a16:creationId xmlns:a16="http://schemas.microsoft.com/office/drawing/2014/main" id="{A704B1CC-622F-4225-B733-D60664AEBAE1}"/>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GB">
                <a:latin typeface="Arial" charset="0"/>
              </a:endParaRPr>
            </a:p>
          </p:txBody>
        </p:sp>
        <p:sp>
          <p:nvSpPr>
            <p:cNvPr id="4265" name="Oval 169">
              <a:extLst>
                <a:ext uri="{FF2B5EF4-FFF2-40B4-BE49-F238E27FC236}">
                  <a16:creationId xmlns:a16="http://schemas.microsoft.com/office/drawing/2014/main" id="{03D1E275-CD93-4938-8A83-955435DAEC3D}"/>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GB">
                <a:latin typeface="Arial" charset="0"/>
              </a:endParaRPr>
            </a:p>
          </p:txBody>
        </p:sp>
        <p:sp>
          <p:nvSpPr>
            <p:cNvPr id="4266" name="Oval 170">
              <a:extLst>
                <a:ext uri="{FF2B5EF4-FFF2-40B4-BE49-F238E27FC236}">
                  <a16:creationId xmlns:a16="http://schemas.microsoft.com/office/drawing/2014/main" id="{4480BA0B-99D2-4A96-A7D6-36DC552C61E4}"/>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267" name="Oval 171">
              <a:extLst>
                <a:ext uri="{FF2B5EF4-FFF2-40B4-BE49-F238E27FC236}">
                  <a16:creationId xmlns:a16="http://schemas.microsoft.com/office/drawing/2014/main" id="{B8D420E7-F624-4025-923B-2E70978741B5}"/>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268" name="Oval 172">
              <a:extLst>
                <a:ext uri="{FF2B5EF4-FFF2-40B4-BE49-F238E27FC236}">
                  <a16:creationId xmlns:a16="http://schemas.microsoft.com/office/drawing/2014/main" id="{8C960122-604E-4B8B-8C5B-C33C77234C87}"/>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69" name="Oval 173">
              <a:extLst>
                <a:ext uri="{FF2B5EF4-FFF2-40B4-BE49-F238E27FC236}">
                  <a16:creationId xmlns:a16="http://schemas.microsoft.com/office/drawing/2014/main" id="{9526256D-8320-40C8-9297-A4D952DF577C}"/>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0" name="Oval 174">
              <a:extLst>
                <a:ext uri="{FF2B5EF4-FFF2-40B4-BE49-F238E27FC236}">
                  <a16:creationId xmlns:a16="http://schemas.microsoft.com/office/drawing/2014/main" id="{E9F4450A-216B-476B-B637-0AFF92E72C8B}"/>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1" name="Oval 175">
              <a:extLst>
                <a:ext uri="{FF2B5EF4-FFF2-40B4-BE49-F238E27FC236}">
                  <a16:creationId xmlns:a16="http://schemas.microsoft.com/office/drawing/2014/main" id="{47DDC47A-47B9-436B-A790-0F472751C81E}"/>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2" name="Oval 176">
              <a:extLst>
                <a:ext uri="{FF2B5EF4-FFF2-40B4-BE49-F238E27FC236}">
                  <a16:creationId xmlns:a16="http://schemas.microsoft.com/office/drawing/2014/main" id="{544E4362-24ED-4AA9-AFC8-895E133DF9D0}"/>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3" name="Oval 177">
              <a:extLst>
                <a:ext uri="{FF2B5EF4-FFF2-40B4-BE49-F238E27FC236}">
                  <a16:creationId xmlns:a16="http://schemas.microsoft.com/office/drawing/2014/main" id="{4F7174BA-30F9-43BD-8472-808E31DA60A7}"/>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4" name="Oval 178">
              <a:extLst>
                <a:ext uri="{FF2B5EF4-FFF2-40B4-BE49-F238E27FC236}">
                  <a16:creationId xmlns:a16="http://schemas.microsoft.com/office/drawing/2014/main" id="{D202629A-ADA0-4CCE-B092-1A27E5E7C83D}"/>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5" name="Oval 179">
              <a:extLst>
                <a:ext uri="{FF2B5EF4-FFF2-40B4-BE49-F238E27FC236}">
                  <a16:creationId xmlns:a16="http://schemas.microsoft.com/office/drawing/2014/main" id="{D7A1DFE1-F5E9-4486-8418-10228A576975}"/>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6" name="Oval 180">
              <a:extLst>
                <a:ext uri="{FF2B5EF4-FFF2-40B4-BE49-F238E27FC236}">
                  <a16:creationId xmlns:a16="http://schemas.microsoft.com/office/drawing/2014/main" id="{71D11DE9-E07D-4F92-B2F3-A3158AC423A7}"/>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277" name="Oval 181">
              <a:extLst>
                <a:ext uri="{FF2B5EF4-FFF2-40B4-BE49-F238E27FC236}">
                  <a16:creationId xmlns:a16="http://schemas.microsoft.com/office/drawing/2014/main" id="{D6F2D16D-E80F-40FC-9904-5F151C67866A}"/>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78" name="Oval 182">
              <a:extLst>
                <a:ext uri="{FF2B5EF4-FFF2-40B4-BE49-F238E27FC236}">
                  <a16:creationId xmlns:a16="http://schemas.microsoft.com/office/drawing/2014/main" id="{3ED2110B-1BE3-4097-865F-E2C4FF132C52}"/>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79" name="Oval 183">
              <a:extLst>
                <a:ext uri="{FF2B5EF4-FFF2-40B4-BE49-F238E27FC236}">
                  <a16:creationId xmlns:a16="http://schemas.microsoft.com/office/drawing/2014/main" id="{FB1A2E41-36FE-41B0-9259-1C2DCCB05145}"/>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0" name="Oval 184">
              <a:extLst>
                <a:ext uri="{FF2B5EF4-FFF2-40B4-BE49-F238E27FC236}">
                  <a16:creationId xmlns:a16="http://schemas.microsoft.com/office/drawing/2014/main" id="{5B869EE6-2DC6-44B9-BF6C-41576E58E8FD}"/>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1" name="Oval 185">
              <a:extLst>
                <a:ext uri="{FF2B5EF4-FFF2-40B4-BE49-F238E27FC236}">
                  <a16:creationId xmlns:a16="http://schemas.microsoft.com/office/drawing/2014/main" id="{CBC1E6BA-29F7-4BB5-9A38-C6FB2008FC91}"/>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2" name="Oval 186">
              <a:extLst>
                <a:ext uri="{FF2B5EF4-FFF2-40B4-BE49-F238E27FC236}">
                  <a16:creationId xmlns:a16="http://schemas.microsoft.com/office/drawing/2014/main" id="{5E35108C-2641-4954-8D79-57160130C617}"/>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3" name="Oval 187">
              <a:extLst>
                <a:ext uri="{FF2B5EF4-FFF2-40B4-BE49-F238E27FC236}">
                  <a16:creationId xmlns:a16="http://schemas.microsoft.com/office/drawing/2014/main" id="{0EEAF7C5-C7DC-4D87-BB46-BAC0EC724306}"/>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4" name="Oval 188">
              <a:extLst>
                <a:ext uri="{FF2B5EF4-FFF2-40B4-BE49-F238E27FC236}">
                  <a16:creationId xmlns:a16="http://schemas.microsoft.com/office/drawing/2014/main" id="{29FF3AD9-FFB0-4695-A85B-F78445815CDF}"/>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5" name="Oval 189">
              <a:extLst>
                <a:ext uri="{FF2B5EF4-FFF2-40B4-BE49-F238E27FC236}">
                  <a16:creationId xmlns:a16="http://schemas.microsoft.com/office/drawing/2014/main" id="{9DB60C6D-9EC6-41CD-9D80-E839CFBD6537}"/>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286" name="Oval 190">
              <a:extLst>
                <a:ext uri="{FF2B5EF4-FFF2-40B4-BE49-F238E27FC236}">
                  <a16:creationId xmlns:a16="http://schemas.microsoft.com/office/drawing/2014/main" id="{5BF08C6F-2206-48CF-B691-6807D95BDB03}"/>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7" name="Oval 191">
              <a:extLst>
                <a:ext uri="{FF2B5EF4-FFF2-40B4-BE49-F238E27FC236}">
                  <a16:creationId xmlns:a16="http://schemas.microsoft.com/office/drawing/2014/main" id="{82B31EDE-9761-4FA0-8CF2-9CCB2C4A080B}"/>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8" name="Oval 192">
              <a:extLst>
                <a:ext uri="{FF2B5EF4-FFF2-40B4-BE49-F238E27FC236}">
                  <a16:creationId xmlns:a16="http://schemas.microsoft.com/office/drawing/2014/main" id="{B41F4F51-6F7D-43CC-9F24-5C9DBF3ECD1F}"/>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289" name="Oval 193">
              <a:extLst>
                <a:ext uri="{FF2B5EF4-FFF2-40B4-BE49-F238E27FC236}">
                  <a16:creationId xmlns:a16="http://schemas.microsoft.com/office/drawing/2014/main" id="{C5CFBD4F-9D65-4B83-BC91-EDFBCB1F7BBC}"/>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90" name="Oval 194">
              <a:extLst>
                <a:ext uri="{FF2B5EF4-FFF2-40B4-BE49-F238E27FC236}">
                  <a16:creationId xmlns:a16="http://schemas.microsoft.com/office/drawing/2014/main" id="{68AD1157-6D30-4390-9147-EF0DF53B5E79}"/>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91" name="Oval 195">
              <a:extLst>
                <a:ext uri="{FF2B5EF4-FFF2-40B4-BE49-F238E27FC236}">
                  <a16:creationId xmlns:a16="http://schemas.microsoft.com/office/drawing/2014/main" id="{74B3CD27-46EC-4A24-B8F4-F630DA57DAC9}"/>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GB">
                <a:latin typeface="Arial" charset="0"/>
              </a:endParaRPr>
            </a:p>
          </p:txBody>
        </p:sp>
        <p:sp>
          <p:nvSpPr>
            <p:cNvPr id="4292" name="Oval 196">
              <a:extLst>
                <a:ext uri="{FF2B5EF4-FFF2-40B4-BE49-F238E27FC236}">
                  <a16:creationId xmlns:a16="http://schemas.microsoft.com/office/drawing/2014/main" id="{07F7426F-0978-46AB-A61B-596BDDEC760B}"/>
                </a:ext>
              </a:extLst>
            </p:cNvPr>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293" name="Oval 197">
              <a:extLst>
                <a:ext uri="{FF2B5EF4-FFF2-40B4-BE49-F238E27FC236}">
                  <a16:creationId xmlns:a16="http://schemas.microsoft.com/office/drawing/2014/main" id="{B28D536F-ADAA-4E18-9466-2D92EC8F39CD}"/>
                </a:ext>
              </a:extLst>
            </p:cNvPr>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294" name="Oval 198">
              <a:extLst>
                <a:ext uri="{FF2B5EF4-FFF2-40B4-BE49-F238E27FC236}">
                  <a16:creationId xmlns:a16="http://schemas.microsoft.com/office/drawing/2014/main" id="{FB6408FF-70DF-49DC-874D-5B3160F4F71A}"/>
                </a:ext>
              </a:extLst>
            </p:cNvPr>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4295" name="Oval 199">
              <a:extLst>
                <a:ext uri="{FF2B5EF4-FFF2-40B4-BE49-F238E27FC236}">
                  <a16:creationId xmlns:a16="http://schemas.microsoft.com/office/drawing/2014/main" id="{F9467FD1-8B3E-4EBF-B91B-2C71A6D2B602}"/>
                </a:ext>
              </a:extLst>
            </p:cNvPr>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4296" name="Oval 200">
              <a:extLst>
                <a:ext uri="{FF2B5EF4-FFF2-40B4-BE49-F238E27FC236}">
                  <a16:creationId xmlns:a16="http://schemas.microsoft.com/office/drawing/2014/main" id="{205F8B49-431C-4FF5-A975-92EC386F6390}"/>
                </a:ext>
              </a:extLst>
            </p:cNvPr>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297" name="Oval 201">
              <a:extLst>
                <a:ext uri="{FF2B5EF4-FFF2-40B4-BE49-F238E27FC236}">
                  <a16:creationId xmlns:a16="http://schemas.microsoft.com/office/drawing/2014/main" id="{BFFBA6D3-FF3A-4FC1-A4AC-43802C4808AE}"/>
                </a:ext>
              </a:extLst>
            </p:cNvPr>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298" name="Oval 202">
              <a:extLst>
                <a:ext uri="{FF2B5EF4-FFF2-40B4-BE49-F238E27FC236}">
                  <a16:creationId xmlns:a16="http://schemas.microsoft.com/office/drawing/2014/main" id="{DD49D2EE-FABD-4D0E-BAEB-5BAD92F0304F}"/>
                </a:ext>
              </a:extLst>
            </p:cNvPr>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4299" name="Oval 203">
              <a:extLst>
                <a:ext uri="{FF2B5EF4-FFF2-40B4-BE49-F238E27FC236}">
                  <a16:creationId xmlns:a16="http://schemas.microsoft.com/office/drawing/2014/main" id="{A201C775-E895-4507-8528-61557D1D6318}"/>
                </a:ext>
              </a:extLst>
            </p:cNvPr>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0" name="Oval 204">
              <a:extLst>
                <a:ext uri="{FF2B5EF4-FFF2-40B4-BE49-F238E27FC236}">
                  <a16:creationId xmlns:a16="http://schemas.microsoft.com/office/drawing/2014/main" id="{66DD3848-41D8-4913-8393-978C7D8E6AE2}"/>
                </a:ext>
              </a:extLst>
            </p:cNvPr>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1" name="Oval 205">
              <a:extLst>
                <a:ext uri="{FF2B5EF4-FFF2-40B4-BE49-F238E27FC236}">
                  <a16:creationId xmlns:a16="http://schemas.microsoft.com/office/drawing/2014/main" id="{E703DABB-9ACF-4BE9-9C3F-9B04AD7C9CA2}"/>
                </a:ext>
              </a:extLst>
            </p:cNvPr>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GB">
                <a:latin typeface="Arial" charset="0"/>
              </a:endParaRPr>
            </a:p>
          </p:txBody>
        </p:sp>
        <p:sp>
          <p:nvSpPr>
            <p:cNvPr id="4302" name="Oval 206">
              <a:extLst>
                <a:ext uri="{FF2B5EF4-FFF2-40B4-BE49-F238E27FC236}">
                  <a16:creationId xmlns:a16="http://schemas.microsoft.com/office/drawing/2014/main" id="{F2EF3C8A-2C14-49C3-87FF-23537C55603C}"/>
                </a:ext>
              </a:extLst>
            </p:cNvPr>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3" name="Oval 207">
              <a:extLst>
                <a:ext uri="{FF2B5EF4-FFF2-40B4-BE49-F238E27FC236}">
                  <a16:creationId xmlns:a16="http://schemas.microsoft.com/office/drawing/2014/main" id="{218C2612-C949-4F9B-86B7-1FF63FAD0B66}"/>
                </a:ext>
              </a:extLst>
            </p:cNvPr>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4" name="Oval 208">
              <a:extLst>
                <a:ext uri="{FF2B5EF4-FFF2-40B4-BE49-F238E27FC236}">
                  <a16:creationId xmlns:a16="http://schemas.microsoft.com/office/drawing/2014/main" id="{D523B661-782A-4290-8EE0-3F7B6138CB5F}"/>
                </a:ext>
              </a:extLst>
            </p:cNvPr>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5" name="Oval 209">
              <a:extLst>
                <a:ext uri="{FF2B5EF4-FFF2-40B4-BE49-F238E27FC236}">
                  <a16:creationId xmlns:a16="http://schemas.microsoft.com/office/drawing/2014/main" id="{9D373FD6-0186-4D65-9FB0-4883A9715D33}"/>
                </a:ext>
              </a:extLst>
            </p:cNvPr>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6" name="Oval 210">
              <a:extLst>
                <a:ext uri="{FF2B5EF4-FFF2-40B4-BE49-F238E27FC236}">
                  <a16:creationId xmlns:a16="http://schemas.microsoft.com/office/drawing/2014/main" id="{F6B519DA-8A26-4C24-839B-74DA8EF27469}"/>
                </a:ext>
              </a:extLst>
            </p:cNvPr>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07" name="Oval 211">
              <a:extLst>
                <a:ext uri="{FF2B5EF4-FFF2-40B4-BE49-F238E27FC236}">
                  <a16:creationId xmlns:a16="http://schemas.microsoft.com/office/drawing/2014/main" id="{622381F2-FD5B-4DF2-83A9-A178AAE94D86}"/>
                </a:ext>
              </a:extLst>
            </p:cNvPr>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308" name="Oval 212">
              <a:extLst>
                <a:ext uri="{FF2B5EF4-FFF2-40B4-BE49-F238E27FC236}">
                  <a16:creationId xmlns:a16="http://schemas.microsoft.com/office/drawing/2014/main" id="{20283483-D67C-43AC-9D88-235CB909CD48}"/>
                </a:ext>
              </a:extLst>
            </p:cNvPr>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p:spPr>
          <p:txBody>
            <a:bodyPr/>
            <a:lstStyle/>
            <a:p>
              <a:pPr eaLnBrk="1" hangingPunct="1">
                <a:defRPr/>
              </a:pPr>
              <a:endParaRPr lang="en-GB">
                <a:latin typeface="Arial" charset="0"/>
              </a:endParaRPr>
            </a:p>
          </p:txBody>
        </p:sp>
        <p:sp>
          <p:nvSpPr>
            <p:cNvPr id="4309" name="Oval 213">
              <a:extLst>
                <a:ext uri="{FF2B5EF4-FFF2-40B4-BE49-F238E27FC236}">
                  <a16:creationId xmlns:a16="http://schemas.microsoft.com/office/drawing/2014/main" id="{4AA5EF7E-13D9-426A-BBDD-713E768A13C5}"/>
                </a:ext>
              </a:extLst>
            </p:cNvPr>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GB">
                <a:latin typeface="Arial" charset="0"/>
              </a:endParaRPr>
            </a:p>
          </p:txBody>
        </p:sp>
        <p:sp>
          <p:nvSpPr>
            <p:cNvPr id="4310" name="Oval 214">
              <a:extLst>
                <a:ext uri="{FF2B5EF4-FFF2-40B4-BE49-F238E27FC236}">
                  <a16:creationId xmlns:a16="http://schemas.microsoft.com/office/drawing/2014/main" id="{C09AE46A-E8A3-4741-B480-E73F9ED7F8C6}"/>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GB">
                <a:latin typeface="Arial" charset="0"/>
              </a:endParaRPr>
            </a:p>
          </p:txBody>
        </p:sp>
        <p:sp>
          <p:nvSpPr>
            <p:cNvPr id="4311" name="Oval 215">
              <a:extLst>
                <a:ext uri="{FF2B5EF4-FFF2-40B4-BE49-F238E27FC236}">
                  <a16:creationId xmlns:a16="http://schemas.microsoft.com/office/drawing/2014/main" id="{C1B1B261-5430-4A69-B29E-4681BFF55B4C}"/>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GB">
                <a:latin typeface="Arial" charset="0"/>
              </a:endParaRPr>
            </a:p>
          </p:txBody>
        </p:sp>
        <p:sp>
          <p:nvSpPr>
            <p:cNvPr id="4312" name="Oval 216">
              <a:extLst>
                <a:ext uri="{FF2B5EF4-FFF2-40B4-BE49-F238E27FC236}">
                  <a16:creationId xmlns:a16="http://schemas.microsoft.com/office/drawing/2014/main" id="{3918CAF6-432B-41EF-A426-FFA87D59D407}"/>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GB">
                <a:latin typeface="Arial" charset="0"/>
              </a:endParaRPr>
            </a:p>
          </p:txBody>
        </p:sp>
        <p:sp>
          <p:nvSpPr>
            <p:cNvPr id="4313" name="Oval 217">
              <a:extLst>
                <a:ext uri="{FF2B5EF4-FFF2-40B4-BE49-F238E27FC236}">
                  <a16:creationId xmlns:a16="http://schemas.microsoft.com/office/drawing/2014/main" id="{CA54AF9C-64F1-47AA-86F6-AEF92418F0AE}"/>
                </a:ext>
              </a:extLst>
            </p:cNvPr>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GB">
                <a:latin typeface="Arial" charset="0"/>
              </a:endParaRPr>
            </a:p>
          </p:txBody>
        </p:sp>
      </p:grpSp>
      <p:sp>
        <p:nvSpPr>
          <p:cNvPr id="4314" name="Rectangle 218">
            <a:extLst>
              <a:ext uri="{FF2B5EF4-FFF2-40B4-BE49-F238E27FC236}">
                <a16:creationId xmlns:a16="http://schemas.microsoft.com/office/drawing/2014/main" id="{AD51A6F6-911D-4FC3-A416-9FCF82D3E09B}"/>
              </a:ext>
            </a:extLst>
          </p:cNvPr>
          <p:cNvSpPr>
            <a:spLocks noGrp="1" noChangeArrowheads="1"/>
          </p:cNvSpPr>
          <p:nvPr>
            <p:ph type="sldNum" sz="quarter" idx="4"/>
          </p:nvPr>
        </p:nvSpPr>
        <p:spPr bwMode="auto">
          <a:xfrm>
            <a:off x="6553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CE335EBB-3402-43DD-A4CE-A5B4E753DE6B}" type="slidenum">
              <a:rPr lang="en-GB" altLang="en-US"/>
              <a:pPr>
                <a:defRPr/>
              </a:pPr>
              <a:t>‹#›</a:t>
            </a:fld>
            <a:endParaRPr lang="en-GB" altLang="en-US"/>
          </a:p>
        </p:txBody>
      </p:sp>
      <p:sp>
        <p:nvSpPr>
          <p:cNvPr id="4315" name="Rectangle 219">
            <a:extLst>
              <a:ext uri="{FF2B5EF4-FFF2-40B4-BE49-F238E27FC236}">
                <a16:creationId xmlns:a16="http://schemas.microsoft.com/office/drawing/2014/main" id="{0383A51A-280D-4A51-B003-5019F4B5DD6C}"/>
              </a:ext>
            </a:extLst>
          </p:cNvPr>
          <p:cNvSpPr>
            <a:spLocks noGrp="1" noChangeArrowheads="1"/>
          </p:cNvSpPr>
          <p:nvPr>
            <p:ph type="dt" sz="half" idx="2"/>
          </p:nvPr>
        </p:nvSpPr>
        <p:spPr bwMode="auto">
          <a:xfrm>
            <a:off x="457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defRPr>
            </a:lvl1pPr>
          </a:lstStyle>
          <a:p>
            <a:pPr>
              <a:defRPr/>
            </a:pPr>
            <a:endParaRPr lang="en-GB" altLang="en-US"/>
          </a:p>
        </p:txBody>
      </p:sp>
      <p:sp>
        <p:nvSpPr>
          <p:cNvPr id="4316" name="Rectangle 220">
            <a:extLst>
              <a:ext uri="{FF2B5EF4-FFF2-40B4-BE49-F238E27FC236}">
                <a16:creationId xmlns:a16="http://schemas.microsoft.com/office/drawing/2014/main" id="{C381BAF5-EA21-404C-8B21-40D510276F34}"/>
              </a:ext>
            </a:extLst>
          </p:cNvPr>
          <p:cNvSpPr>
            <a:spLocks noGrp="1" noChangeArrowheads="1"/>
          </p:cNvSpPr>
          <p:nvPr>
            <p:ph type="ftr" sz="quarter" idx="3"/>
          </p:nvPr>
        </p:nvSpPr>
        <p:spPr bwMode="auto">
          <a:xfrm>
            <a:off x="3124200" y="6243638"/>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defRPr>
            </a:lvl1pPr>
          </a:lstStyle>
          <a:p>
            <a:pPr>
              <a:defRPr/>
            </a:pPr>
            <a:endParaRPr lang="en-GB" altLang="en-US"/>
          </a:p>
        </p:txBody>
      </p:sp>
      <p:sp>
        <p:nvSpPr>
          <p:cNvPr id="4317" name="Rectangle 221">
            <a:extLst>
              <a:ext uri="{FF2B5EF4-FFF2-40B4-BE49-F238E27FC236}">
                <a16:creationId xmlns:a16="http://schemas.microsoft.com/office/drawing/2014/main" id="{C2577F65-62A2-4788-8573-A57955342229}"/>
              </a:ext>
            </a:extLst>
          </p:cNvPr>
          <p:cNvSpPr>
            <a:spLocks noGrp="1" noChangeArrowheads="1"/>
          </p:cNvSpPr>
          <p:nvPr>
            <p:ph type="body" idx="1"/>
          </p:nvPr>
        </p:nvSpPr>
        <p:spPr bwMode="auto">
          <a:xfrm>
            <a:off x="457200" y="1600200"/>
            <a:ext cx="8229600" cy="45339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318" name="Rectangle 222">
            <a:extLst>
              <a:ext uri="{FF2B5EF4-FFF2-40B4-BE49-F238E27FC236}">
                <a16:creationId xmlns:a16="http://schemas.microsoft.com/office/drawing/2014/main" id="{F3DAE585-0D7C-4A2D-9A57-8C56677C9FCD}"/>
              </a:ext>
            </a:extLst>
          </p:cNvPr>
          <p:cNvSpPr>
            <a:spLocks noGrp="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Tree>
  </p:cSld>
  <p:clrMap bg1="dk2" tx1="lt1" bg2="dk1" tx2="lt2" accent1="accent1" accent2="accent2" accent3="accent3" accent4="accent4" accent5="accent5" accent6="accent6" hlink="hlink" folHlink="folHlink"/>
  <p:sldLayoutIdLst>
    <p:sldLayoutId id="2147483698"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itsecurity.com/" TargetMode="External"/><Relationship Id="rId2" Type="http://schemas.openxmlformats.org/officeDocument/2006/relationships/hyperlink" Target="http://en.wikipedia.org/wiki/Public_key_cryptography" TargetMode="External"/><Relationship Id="rId1" Type="http://schemas.openxmlformats.org/officeDocument/2006/relationships/slideLayout" Target="../slideLayouts/slideLayout2.xml"/><Relationship Id="rId4" Type="http://schemas.openxmlformats.org/officeDocument/2006/relationships/hyperlink" Target="http://www.verisign.co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computer.howstuffworks.com/encryption5.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a:extLst>
              <a:ext uri="{FF2B5EF4-FFF2-40B4-BE49-F238E27FC236}">
                <a16:creationId xmlns:a16="http://schemas.microsoft.com/office/drawing/2014/main" id="{35BEF0A8-24B1-4B9B-9CBF-26F6284118D2}"/>
              </a:ext>
            </a:extLst>
          </p:cNvPr>
          <p:cNvSpPr>
            <a:spLocks noGrp="1" noChangeArrowheads="1"/>
          </p:cNvSpPr>
          <p:nvPr>
            <p:ph type="title"/>
          </p:nvPr>
        </p:nvSpPr>
        <p:spPr/>
        <p:txBody>
          <a:bodyPr/>
          <a:lstStyle/>
          <a:p>
            <a:pPr eaLnBrk="1" hangingPunct="1">
              <a:defRPr/>
            </a:pPr>
            <a:r>
              <a:rPr lang="en-GB" altLang="en-US"/>
              <a:t>Encryption</a:t>
            </a:r>
          </a:p>
        </p:txBody>
      </p:sp>
      <p:sp>
        <p:nvSpPr>
          <p:cNvPr id="500739" name="Rectangle 3">
            <a:extLst>
              <a:ext uri="{FF2B5EF4-FFF2-40B4-BE49-F238E27FC236}">
                <a16:creationId xmlns:a16="http://schemas.microsoft.com/office/drawing/2014/main" id="{FB17414D-DCB4-40A8-8220-49FB4180A8BD}"/>
              </a:ext>
            </a:extLst>
          </p:cNvPr>
          <p:cNvSpPr>
            <a:spLocks noGrp="1" noChangeArrowheads="1"/>
          </p:cNvSpPr>
          <p:nvPr>
            <p:ph type="body" idx="1"/>
          </p:nvPr>
        </p:nvSpPr>
        <p:spPr>
          <a:xfrm>
            <a:off x="323850" y="1600200"/>
            <a:ext cx="8362950" cy="4924425"/>
          </a:xfrm>
        </p:spPr>
        <p:txBody>
          <a:bodyPr/>
          <a:lstStyle/>
          <a:p>
            <a:pPr eaLnBrk="1" hangingPunct="1">
              <a:lnSpc>
                <a:spcPct val="90000"/>
              </a:lnSpc>
              <a:defRPr/>
            </a:pPr>
            <a:r>
              <a:rPr lang="en-GB" altLang="en-US"/>
              <a:t>Provides data security by scrambling </a:t>
            </a:r>
            <a:r>
              <a:rPr lang="en-GB" altLang="en-US" sz="2800"/>
              <a:t>(encrypting)</a:t>
            </a:r>
            <a:r>
              <a:rPr lang="en-GB" altLang="en-US"/>
              <a:t> data to make it unintelligible to anyone who intercepts it.</a:t>
            </a:r>
          </a:p>
          <a:p>
            <a:pPr lvl="1" eaLnBrk="1" hangingPunct="1">
              <a:lnSpc>
                <a:spcPct val="90000"/>
              </a:lnSpc>
              <a:defRPr/>
            </a:pPr>
            <a:r>
              <a:rPr lang="en-GB" altLang="en-US"/>
              <a:t>This involves applying a mathematical function (cipher) to the data, using a </a:t>
            </a:r>
            <a:r>
              <a:rPr lang="en-GB" altLang="en-US" sz="3600" b="1"/>
              <a:t>key</a:t>
            </a:r>
            <a:r>
              <a:rPr lang="en-GB" altLang="en-US"/>
              <a:t> value.</a:t>
            </a:r>
          </a:p>
          <a:p>
            <a:pPr lvl="1" eaLnBrk="1" hangingPunct="1">
              <a:lnSpc>
                <a:spcPct val="90000"/>
              </a:lnSpc>
              <a:defRPr/>
            </a:pPr>
            <a:endParaRPr lang="en-US" altLang="en-US"/>
          </a:p>
          <a:p>
            <a:pPr lvl="1" eaLnBrk="1" hangingPunct="1">
              <a:lnSpc>
                <a:spcPct val="90000"/>
              </a:lnSpc>
              <a:defRPr/>
            </a:pPr>
            <a:r>
              <a:rPr lang="en-US" altLang="en-US"/>
              <a:t>N.B. </a:t>
            </a:r>
          </a:p>
          <a:p>
            <a:pPr lvl="2" eaLnBrk="1" hangingPunct="1">
              <a:lnSpc>
                <a:spcPct val="90000"/>
              </a:lnSpc>
              <a:defRPr/>
            </a:pPr>
            <a:r>
              <a:rPr lang="en-US" altLang="en-US"/>
              <a:t>The data could be anything including messages e.g. emails etc..</a:t>
            </a:r>
          </a:p>
          <a:p>
            <a:pPr lvl="2" eaLnBrk="1" hangingPunct="1">
              <a:lnSpc>
                <a:spcPct val="90000"/>
              </a:lnSpc>
              <a:defRPr/>
            </a:pPr>
            <a:r>
              <a:rPr lang="en-US" altLang="en-US"/>
              <a:t>Decrypt = to unscramble encrypted data in order to make it intelligible.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2">
            <a:extLst>
              <a:ext uri="{FF2B5EF4-FFF2-40B4-BE49-F238E27FC236}">
                <a16:creationId xmlns:a16="http://schemas.microsoft.com/office/drawing/2014/main" id="{B938A89C-C087-45E3-B489-E79D88135D02}"/>
              </a:ext>
            </a:extLst>
          </p:cNvPr>
          <p:cNvSpPr>
            <a:spLocks noChangeShapeType="1"/>
          </p:cNvSpPr>
          <p:nvPr/>
        </p:nvSpPr>
        <p:spPr bwMode="auto">
          <a:xfrm flipH="1" flipV="1">
            <a:off x="4356100" y="836613"/>
            <a:ext cx="3887788" cy="2873375"/>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7891" name="Line 3">
            <a:extLst>
              <a:ext uri="{FF2B5EF4-FFF2-40B4-BE49-F238E27FC236}">
                <a16:creationId xmlns:a16="http://schemas.microsoft.com/office/drawing/2014/main" id="{3E4B3C51-6B01-4EE1-A32E-B8ECC91BB8E0}"/>
              </a:ext>
            </a:extLst>
          </p:cNvPr>
          <p:cNvSpPr>
            <a:spLocks noChangeShapeType="1"/>
          </p:cNvSpPr>
          <p:nvPr/>
        </p:nvSpPr>
        <p:spPr bwMode="auto">
          <a:xfrm flipH="1" flipV="1">
            <a:off x="4284663" y="765175"/>
            <a:ext cx="3671887" cy="3960813"/>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7892" name="Line 4">
            <a:extLst>
              <a:ext uri="{FF2B5EF4-FFF2-40B4-BE49-F238E27FC236}">
                <a16:creationId xmlns:a16="http://schemas.microsoft.com/office/drawing/2014/main" id="{A2DD13E4-ADCC-412A-9585-9CCAF3FF9983}"/>
              </a:ext>
            </a:extLst>
          </p:cNvPr>
          <p:cNvSpPr>
            <a:spLocks noChangeShapeType="1"/>
          </p:cNvSpPr>
          <p:nvPr/>
        </p:nvSpPr>
        <p:spPr bwMode="auto">
          <a:xfrm flipV="1">
            <a:off x="611188" y="765175"/>
            <a:ext cx="3673475" cy="2944813"/>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7893" name="Line 5">
            <a:extLst>
              <a:ext uri="{FF2B5EF4-FFF2-40B4-BE49-F238E27FC236}">
                <a16:creationId xmlns:a16="http://schemas.microsoft.com/office/drawing/2014/main" id="{FFE5F721-D6A5-4893-90C1-83AA9F7A8FBD}"/>
              </a:ext>
            </a:extLst>
          </p:cNvPr>
          <p:cNvSpPr>
            <a:spLocks noChangeShapeType="1"/>
          </p:cNvSpPr>
          <p:nvPr/>
        </p:nvSpPr>
        <p:spPr bwMode="auto">
          <a:xfrm flipV="1">
            <a:off x="755650" y="765175"/>
            <a:ext cx="3529013" cy="3887788"/>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4822" name="TextBox 3">
            <a:extLst>
              <a:ext uri="{FF2B5EF4-FFF2-40B4-BE49-F238E27FC236}">
                <a16:creationId xmlns:a16="http://schemas.microsoft.com/office/drawing/2014/main" id="{ADF40A31-95B3-4211-AB31-31C87A773AEF}"/>
              </a:ext>
            </a:extLst>
          </p:cNvPr>
          <p:cNvSpPr txBox="1">
            <a:spLocks noChangeArrowheads="1"/>
          </p:cNvSpPr>
          <p:nvPr/>
        </p:nvSpPr>
        <p:spPr bwMode="auto">
          <a:xfrm>
            <a:off x="15875" y="3998913"/>
            <a:ext cx="1243013"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Sender</a:t>
            </a:r>
            <a:endParaRPr lang="en-GB" altLang="en-US" sz="2400" b="1"/>
          </a:p>
        </p:txBody>
      </p:sp>
      <p:sp>
        <p:nvSpPr>
          <p:cNvPr id="34823" name="TextBox 4">
            <a:extLst>
              <a:ext uri="{FF2B5EF4-FFF2-40B4-BE49-F238E27FC236}">
                <a16:creationId xmlns:a16="http://schemas.microsoft.com/office/drawing/2014/main" id="{2E18A167-C1DA-45AE-9B3C-2685285C9BDB}"/>
              </a:ext>
            </a:extLst>
          </p:cNvPr>
          <p:cNvSpPr txBox="1">
            <a:spLocks noChangeArrowheads="1"/>
          </p:cNvSpPr>
          <p:nvPr/>
        </p:nvSpPr>
        <p:spPr bwMode="auto">
          <a:xfrm>
            <a:off x="7542213" y="4016375"/>
            <a:ext cx="1581150"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Recipient</a:t>
            </a:r>
            <a:endParaRPr lang="en-GB" altLang="en-US" sz="2400" b="1"/>
          </a:p>
        </p:txBody>
      </p:sp>
      <p:cxnSp>
        <p:nvCxnSpPr>
          <p:cNvPr id="7" name="Straight Arrow Connector 6">
            <a:extLst>
              <a:ext uri="{FF2B5EF4-FFF2-40B4-BE49-F238E27FC236}">
                <a16:creationId xmlns:a16="http://schemas.microsoft.com/office/drawing/2014/main" id="{3F6FF1DD-9EED-4280-B288-833B7754206D}"/>
              </a:ext>
            </a:extLst>
          </p:cNvPr>
          <p:cNvCxnSpPr>
            <a:cxnSpLocks noChangeShapeType="1"/>
            <a:stCxn id="34822" idx="3"/>
            <a:endCxn id="34823" idx="1"/>
          </p:cNvCxnSpPr>
          <p:nvPr/>
        </p:nvCxnSpPr>
        <p:spPr bwMode="auto">
          <a:xfrm>
            <a:off x="1271588" y="4240213"/>
            <a:ext cx="6257925" cy="17462"/>
          </a:xfrm>
          <a:prstGeom prst="straightConnector1">
            <a:avLst/>
          </a:prstGeom>
          <a:noFill/>
          <a:ln w="508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8" name="Rectangle 7">
            <a:extLst>
              <a:ext uri="{FF2B5EF4-FFF2-40B4-BE49-F238E27FC236}">
                <a16:creationId xmlns:a16="http://schemas.microsoft.com/office/drawing/2014/main" id="{448F69A5-BB28-4CDD-A6FC-396653C47993}"/>
              </a:ext>
            </a:extLst>
          </p:cNvPr>
          <p:cNvSpPr>
            <a:spLocks noChangeArrowheads="1"/>
          </p:cNvSpPr>
          <p:nvPr/>
        </p:nvSpPr>
        <p:spPr bwMode="auto">
          <a:xfrm>
            <a:off x="1258888" y="4214813"/>
            <a:ext cx="3527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Message encrypted with R</a:t>
            </a:r>
            <a:r>
              <a:rPr lang="en-US" altLang="en-US" sz="1800" i="1" u="sng"/>
              <a:t>PU</a:t>
            </a:r>
            <a:r>
              <a:rPr lang="en-US" altLang="en-US" sz="1800" i="1"/>
              <a:t>K.</a:t>
            </a:r>
            <a:endParaRPr lang="en-GB" altLang="en-US" sz="1800" i="1"/>
          </a:p>
        </p:txBody>
      </p:sp>
      <p:sp>
        <p:nvSpPr>
          <p:cNvPr id="34826" name="Rectangle 8">
            <a:extLst>
              <a:ext uri="{FF2B5EF4-FFF2-40B4-BE49-F238E27FC236}">
                <a16:creationId xmlns:a16="http://schemas.microsoft.com/office/drawing/2014/main" id="{FA23A1E7-7909-491F-9D72-3E21B2381B16}"/>
              </a:ext>
            </a:extLst>
          </p:cNvPr>
          <p:cNvSpPr>
            <a:spLocks noChangeArrowheads="1"/>
          </p:cNvSpPr>
          <p:nvPr/>
        </p:nvSpPr>
        <p:spPr bwMode="auto">
          <a:xfrm>
            <a:off x="7918450" y="4502150"/>
            <a:ext cx="831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PU</a:t>
            </a:r>
            <a:r>
              <a:rPr lang="en-US" altLang="en-US" sz="1800" b="1"/>
              <a:t>K</a:t>
            </a:r>
            <a:endParaRPr lang="en-GB" altLang="en-US" sz="1800" b="1"/>
          </a:p>
        </p:txBody>
      </p:sp>
      <p:sp>
        <p:nvSpPr>
          <p:cNvPr id="34827" name="Rectangle 9">
            <a:extLst>
              <a:ext uri="{FF2B5EF4-FFF2-40B4-BE49-F238E27FC236}">
                <a16:creationId xmlns:a16="http://schemas.microsoft.com/office/drawing/2014/main" id="{8710BEE3-CFEF-45A0-8C3F-5C54B720A437}"/>
              </a:ext>
            </a:extLst>
          </p:cNvPr>
          <p:cNvSpPr>
            <a:spLocks noChangeArrowheads="1"/>
          </p:cNvSpPr>
          <p:nvPr/>
        </p:nvSpPr>
        <p:spPr bwMode="auto">
          <a:xfrm>
            <a:off x="7918450" y="3629025"/>
            <a:ext cx="831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PR</a:t>
            </a:r>
            <a:r>
              <a:rPr lang="en-US" altLang="en-US" sz="1800" b="1"/>
              <a:t>K</a:t>
            </a:r>
            <a:endParaRPr lang="en-GB" altLang="en-US" sz="1800" b="1"/>
          </a:p>
        </p:txBody>
      </p:sp>
      <p:sp>
        <p:nvSpPr>
          <p:cNvPr id="34828" name="Rectangle 10">
            <a:extLst>
              <a:ext uri="{FF2B5EF4-FFF2-40B4-BE49-F238E27FC236}">
                <a16:creationId xmlns:a16="http://schemas.microsoft.com/office/drawing/2014/main" id="{B6A42782-8FB9-4F43-A819-DEF55AF27BBF}"/>
              </a:ext>
            </a:extLst>
          </p:cNvPr>
          <p:cNvSpPr>
            <a:spLocks noChangeArrowheads="1"/>
          </p:cNvSpPr>
          <p:nvPr/>
        </p:nvSpPr>
        <p:spPr bwMode="auto">
          <a:xfrm>
            <a:off x="0" y="45085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PU</a:t>
            </a:r>
            <a:r>
              <a:rPr lang="en-US" altLang="en-US" sz="1800" b="1"/>
              <a:t>K</a:t>
            </a:r>
            <a:endParaRPr lang="en-GB" altLang="en-US" sz="1800" b="1"/>
          </a:p>
        </p:txBody>
      </p:sp>
      <p:sp>
        <p:nvSpPr>
          <p:cNvPr id="34829" name="Rectangle 11">
            <a:extLst>
              <a:ext uri="{FF2B5EF4-FFF2-40B4-BE49-F238E27FC236}">
                <a16:creationId xmlns:a16="http://schemas.microsoft.com/office/drawing/2014/main" id="{60205FC8-F028-4432-A482-066ABC2C9EF3}"/>
              </a:ext>
            </a:extLst>
          </p:cNvPr>
          <p:cNvSpPr>
            <a:spLocks noChangeArrowheads="1"/>
          </p:cNvSpPr>
          <p:nvPr/>
        </p:nvSpPr>
        <p:spPr bwMode="auto">
          <a:xfrm>
            <a:off x="0" y="36449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PR</a:t>
            </a:r>
            <a:r>
              <a:rPr lang="en-US" altLang="en-US" sz="1800" b="1"/>
              <a:t>K</a:t>
            </a:r>
            <a:endParaRPr lang="en-GB" altLang="en-US" sz="1800" b="1"/>
          </a:p>
        </p:txBody>
      </p:sp>
      <p:sp>
        <p:nvSpPr>
          <p:cNvPr id="34830" name="Rectangle 12">
            <a:extLst>
              <a:ext uri="{FF2B5EF4-FFF2-40B4-BE49-F238E27FC236}">
                <a16:creationId xmlns:a16="http://schemas.microsoft.com/office/drawing/2014/main" id="{DC44D0CA-D688-4A7A-A7A0-5A8D165E3E02}"/>
              </a:ext>
            </a:extLst>
          </p:cNvPr>
          <p:cNvSpPr>
            <a:spLocks noChangeArrowheads="1"/>
          </p:cNvSpPr>
          <p:nvPr/>
        </p:nvSpPr>
        <p:spPr bwMode="auto">
          <a:xfrm>
            <a:off x="36513" y="5300663"/>
            <a:ext cx="8135937" cy="1477962"/>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u="sng"/>
              <a:t>Key:</a:t>
            </a:r>
          </a:p>
          <a:p>
            <a:pPr eaLnBrk="1" hangingPunct="1">
              <a:spcBef>
                <a:spcPct val="0"/>
              </a:spcBef>
              <a:buClrTx/>
              <a:buFontTx/>
              <a:buNone/>
            </a:pPr>
            <a:r>
              <a:rPr lang="en-US" altLang="en-US" sz="1800" b="1"/>
              <a:t>S</a:t>
            </a:r>
            <a:r>
              <a:rPr lang="en-US" altLang="en-US" sz="1800" b="1" u="sng"/>
              <a:t>PR</a:t>
            </a:r>
            <a:r>
              <a:rPr lang="en-US" altLang="en-US" sz="1800" b="1"/>
              <a:t>K </a:t>
            </a:r>
            <a:r>
              <a:rPr lang="en-US" altLang="en-US" sz="1400"/>
              <a:t>=</a:t>
            </a:r>
            <a:r>
              <a:rPr lang="en-US" altLang="en-US" sz="1800"/>
              <a:t> </a:t>
            </a:r>
            <a:r>
              <a:rPr lang="en-US" altLang="en-US" sz="1600" i="1"/>
              <a:t>Sender’s Private Key        </a:t>
            </a:r>
            <a:r>
              <a:rPr lang="en-US" altLang="en-US" sz="1800" b="1"/>
              <a:t>CA</a:t>
            </a:r>
            <a:r>
              <a:rPr lang="en-US" altLang="en-US" sz="1800" b="1" u="sng"/>
              <a:t>PR</a:t>
            </a:r>
            <a:r>
              <a:rPr lang="en-US" altLang="en-US" sz="1800" b="1"/>
              <a:t>K </a:t>
            </a:r>
            <a:r>
              <a:rPr lang="en-US" altLang="en-US" sz="1600"/>
              <a:t>= </a:t>
            </a:r>
            <a:r>
              <a:rPr lang="en-US" altLang="en-US" sz="1600" i="1"/>
              <a:t>Certification Authority’s Private Key</a:t>
            </a:r>
            <a:r>
              <a:rPr lang="en-US" altLang="en-US" sz="1800"/>
              <a:t> </a:t>
            </a:r>
            <a:endParaRPr lang="en-US" altLang="en-US" sz="1600" i="1"/>
          </a:p>
          <a:p>
            <a:pPr eaLnBrk="1" hangingPunct="1">
              <a:spcBef>
                <a:spcPct val="0"/>
              </a:spcBef>
              <a:buClrTx/>
              <a:buFontTx/>
              <a:buNone/>
            </a:pPr>
            <a:r>
              <a:rPr lang="en-US" altLang="en-US" sz="1800" b="1"/>
              <a:t>S</a:t>
            </a:r>
            <a:r>
              <a:rPr lang="en-US" altLang="en-US" sz="1800" b="1" u="sng"/>
              <a:t>PU</a:t>
            </a:r>
            <a:r>
              <a:rPr lang="en-US" altLang="en-US" sz="1800" b="1"/>
              <a:t>K</a:t>
            </a:r>
            <a:r>
              <a:rPr lang="en-US" altLang="en-US" sz="1800"/>
              <a:t> </a:t>
            </a:r>
            <a:r>
              <a:rPr lang="en-US" altLang="en-US" sz="1400"/>
              <a:t>=</a:t>
            </a:r>
            <a:r>
              <a:rPr lang="en-US" altLang="en-US" sz="1800"/>
              <a:t> </a:t>
            </a:r>
            <a:r>
              <a:rPr lang="en-US" altLang="en-US" sz="1600" i="1"/>
              <a:t>Sender’s Public Key      </a:t>
            </a:r>
            <a:r>
              <a:rPr lang="en-US" altLang="en-US" sz="1800" i="1"/>
              <a:t>   </a:t>
            </a:r>
            <a:r>
              <a:rPr lang="en-US" altLang="en-US" sz="1800" b="1"/>
              <a:t>CA</a:t>
            </a:r>
            <a:r>
              <a:rPr lang="en-US" altLang="en-US" sz="1800" b="1" u="sng"/>
              <a:t>PU</a:t>
            </a:r>
            <a:r>
              <a:rPr lang="en-US" altLang="en-US" sz="1800" b="1"/>
              <a:t>K </a:t>
            </a:r>
            <a:r>
              <a:rPr lang="en-US" altLang="en-US" sz="1600"/>
              <a:t>= </a:t>
            </a:r>
            <a:r>
              <a:rPr lang="en-US" altLang="en-US" sz="1600" i="1"/>
              <a:t>Certification Authority’s Public Key</a:t>
            </a:r>
            <a:r>
              <a:rPr lang="en-US" altLang="en-US" sz="1800"/>
              <a:t> </a:t>
            </a:r>
            <a:endParaRPr lang="en-US" altLang="en-US" sz="1600" i="1"/>
          </a:p>
          <a:p>
            <a:pPr eaLnBrk="1" hangingPunct="1">
              <a:spcBef>
                <a:spcPct val="0"/>
              </a:spcBef>
              <a:buClrTx/>
              <a:buFontTx/>
              <a:buNone/>
            </a:pPr>
            <a:r>
              <a:rPr lang="en-US" altLang="en-US" sz="1800" b="1"/>
              <a:t>R</a:t>
            </a:r>
            <a:r>
              <a:rPr lang="en-US" altLang="en-US" sz="1800" b="1" u="sng"/>
              <a:t>PR</a:t>
            </a:r>
            <a:r>
              <a:rPr lang="en-US" altLang="en-US" sz="1800" b="1"/>
              <a:t>K </a:t>
            </a:r>
            <a:r>
              <a:rPr lang="en-US" altLang="en-US" sz="1400"/>
              <a:t>=</a:t>
            </a:r>
            <a:r>
              <a:rPr lang="en-US" altLang="en-US" sz="1800"/>
              <a:t> </a:t>
            </a:r>
            <a:r>
              <a:rPr lang="en-US" altLang="en-US" sz="1600" i="1"/>
              <a:t>Recipient’s Private Key</a:t>
            </a:r>
            <a:endParaRPr lang="en-US" altLang="en-US" sz="1800" i="1"/>
          </a:p>
          <a:p>
            <a:pPr eaLnBrk="1" hangingPunct="1">
              <a:spcBef>
                <a:spcPct val="0"/>
              </a:spcBef>
              <a:buClrTx/>
              <a:buFontTx/>
              <a:buNone/>
            </a:pPr>
            <a:r>
              <a:rPr lang="en-US" altLang="en-US" sz="1800" b="1"/>
              <a:t>R</a:t>
            </a:r>
            <a:r>
              <a:rPr lang="en-US" altLang="en-US" sz="1800" b="1" u="sng"/>
              <a:t>PU</a:t>
            </a:r>
            <a:r>
              <a:rPr lang="en-US" altLang="en-US" sz="1800" b="1"/>
              <a:t>K</a:t>
            </a:r>
            <a:r>
              <a:rPr lang="en-US" altLang="en-US" sz="1800"/>
              <a:t> </a:t>
            </a:r>
            <a:r>
              <a:rPr lang="en-US" altLang="en-US" sz="1400"/>
              <a:t>=</a:t>
            </a:r>
            <a:r>
              <a:rPr lang="en-US" altLang="en-US" sz="1800"/>
              <a:t> </a:t>
            </a:r>
            <a:r>
              <a:rPr lang="en-US" altLang="en-US" sz="1600" i="1"/>
              <a:t>Recipients Public Key</a:t>
            </a:r>
          </a:p>
        </p:txBody>
      </p:sp>
      <p:sp>
        <p:nvSpPr>
          <p:cNvPr id="14" name="Rectangle 13">
            <a:extLst>
              <a:ext uri="{FF2B5EF4-FFF2-40B4-BE49-F238E27FC236}">
                <a16:creationId xmlns:a16="http://schemas.microsoft.com/office/drawing/2014/main" id="{65D3AB9E-9408-419B-AEBF-F4CC312385A0}"/>
              </a:ext>
            </a:extLst>
          </p:cNvPr>
          <p:cNvSpPr>
            <a:spLocks noChangeArrowheads="1"/>
          </p:cNvSpPr>
          <p:nvPr/>
        </p:nvSpPr>
        <p:spPr bwMode="auto">
          <a:xfrm>
            <a:off x="4138613" y="3830638"/>
            <a:ext cx="35290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r" eaLnBrk="1" hangingPunct="1">
              <a:spcBef>
                <a:spcPct val="0"/>
              </a:spcBef>
              <a:buClrTx/>
              <a:buFontTx/>
              <a:buNone/>
            </a:pPr>
            <a:r>
              <a:rPr lang="en-US" altLang="en-US" sz="1800" i="1"/>
              <a:t>Message decrypted with R</a:t>
            </a:r>
            <a:r>
              <a:rPr lang="en-US" altLang="en-US" sz="1800" i="1" u="sng"/>
              <a:t>PR</a:t>
            </a:r>
            <a:r>
              <a:rPr lang="en-US" altLang="en-US" sz="1800" i="1"/>
              <a:t>K.</a:t>
            </a:r>
            <a:endParaRPr lang="en-GB" altLang="en-US" sz="1800" i="1"/>
          </a:p>
        </p:txBody>
      </p:sp>
      <p:sp>
        <p:nvSpPr>
          <p:cNvPr id="34832" name="TextBox 3">
            <a:extLst>
              <a:ext uri="{FF2B5EF4-FFF2-40B4-BE49-F238E27FC236}">
                <a16:creationId xmlns:a16="http://schemas.microsoft.com/office/drawing/2014/main" id="{E9174248-2B9E-42CD-934E-C876402A2B15}"/>
              </a:ext>
            </a:extLst>
          </p:cNvPr>
          <p:cNvSpPr txBox="1">
            <a:spLocks noChangeArrowheads="1"/>
          </p:cNvSpPr>
          <p:nvPr/>
        </p:nvSpPr>
        <p:spPr bwMode="auto">
          <a:xfrm>
            <a:off x="2787650" y="260350"/>
            <a:ext cx="3425825"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Certification Authority</a:t>
            </a:r>
          </a:p>
        </p:txBody>
      </p:sp>
      <p:sp>
        <p:nvSpPr>
          <p:cNvPr id="34833" name="Rectangle 23">
            <a:extLst>
              <a:ext uri="{FF2B5EF4-FFF2-40B4-BE49-F238E27FC236}">
                <a16:creationId xmlns:a16="http://schemas.microsoft.com/office/drawing/2014/main" id="{21E8D284-7E0A-4CA0-AE4B-5CE4DAED7568}"/>
              </a:ext>
            </a:extLst>
          </p:cNvPr>
          <p:cNvSpPr>
            <a:spLocks noChangeArrowheads="1"/>
          </p:cNvSpPr>
          <p:nvPr/>
        </p:nvSpPr>
        <p:spPr bwMode="auto">
          <a:xfrm>
            <a:off x="827088" y="692150"/>
            <a:ext cx="7127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800" i="1"/>
              <a:t>Investigate applicants before giving out a Digital Certificate and Public &amp; Private Key Paired Keys.</a:t>
            </a:r>
            <a:endParaRPr lang="en-GB" altLang="en-US" sz="1800" i="1"/>
          </a:p>
        </p:txBody>
      </p:sp>
      <p:sp>
        <p:nvSpPr>
          <p:cNvPr id="2" name="Rectangle 7">
            <a:extLst>
              <a:ext uri="{FF2B5EF4-FFF2-40B4-BE49-F238E27FC236}">
                <a16:creationId xmlns:a16="http://schemas.microsoft.com/office/drawing/2014/main" id="{F718E820-BD6C-4650-967B-AF17DC7A0A19}"/>
              </a:ext>
            </a:extLst>
          </p:cNvPr>
          <p:cNvSpPr>
            <a:spLocks noChangeArrowheads="1"/>
          </p:cNvSpPr>
          <p:nvPr/>
        </p:nvSpPr>
        <p:spPr bwMode="auto">
          <a:xfrm>
            <a:off x="1258888" y="4508500"/>
            <a:ext cx="42497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Signature encrypted with S</a:t>
            </a:r>
            <a:r>
              <a:rPr lang="en-US" altLang="en-US" sz="1800" i="1" u="sng"/>
              <a:t>PR</a:t>
            </a:r>
            <a:r>
              <a:rPr lang="en-US" altLang="en-US" sz="1800" i="1"/>
              <a:t>K.</a:t>
            </a:r>
            <a:endParaRPr lang="en-GB" altLang="en-US" sz="1800" i="1"/>
          </a:p>
        </p:txBody>
      </p:sp>
      <p:sp>
        <p:nvSpPr>
          <p:cNvPr id="3" name="Rectangle 7">
            <a:extLst>
              <a:ext uri="{FF2B5EF4-FFF2-40B4-BE49-F238E27FC236}">
                <a16:creationId xmlns:a16="http://schemas.microsoft.com/office/drawing/2014/main" id="{0DFDD0FB-BF0A-453E-B32F-6C1903B02034}"/>
              </a:ext>
            </a:extLst>
          </p:cNvPr>
          <p:cNvSpPr>
            <a:spLocks noChangeArrowheads="1"/>
          </p:cNvSpPr>
          <p:nvPr/>
        </p:nvSpPr>
        <p:spPr bwMode="auto">
          <a:xfrm>
            <a:off x="3562350" y="3567113"/>
            <a:ext cx="42497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Signature decrypted with S</a:t>
            </a:r>
            <a:r>
              <a:rPr lang="en-US" altLang="en-US" sz="1800" i="1" u="sng"/>
              <a:t>PU</a:t>
            </a:r>
            <a:r>
              <a:rPr lang="en-US" altLang="en-US" sz="1800" i="1"/>
              <a:t>K.</a:t>
            </a:r>
            <a:endParaRPr lang="en-GB" altLang="en-US" sz="1800" i="1"/>
          </a:p>
        </p:txBody>
      </p:sp>
      <p:sp>
        <p:nvSpPr>
          <p:cNvPr id="4" name="Rectangle 7">
            <a:extLst>
              <a:ext uri="{FF2B5EF4-FFF2-40B4-BE49-F238E27FC236}">
                <a16:creationId xmlns:a16="http://schemas.microsoft.com/office/drawing/2014/main" id="{C3746044-669F-42D5-9F29-75A804956A66}"/>
              </a:ext>
            </a:extLst>
          </p:cNvPr>
          <p:cNvSpPr>
            <a:spLocks noChangeArrowheads="1"/>
          </p:cNvSpPr>
          <p:nvPr/>
        </p:nvSpPr>
        <p:spPr bwMode="auto">
          <a:xfrm rot="-2406921">
            <a:off x="755650" y="2060575"/>
            <a:ext cx="28908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800" i="1"/>
              <a:t>Digital Certificate encrypted with CA</a:t>
            </a:r>
            <a:r>
              <a:rPr lang="en-US" altLang="en-US" sz="1800" i="1" u="sng"/>
              <a:t>PR</a:t>
            </a:r>
            <a:r>
              <a:rPr lang="en-US" altLang="en-US" sz="1800" i="1"/>
              <a:t>K.</a:t>
            </a:r>
            <a:endParaRPr lang="en-GB" altLang="en-US" sz="1800" i="1"/>
          </a:p>
        </p:txBody>
      </p:sp>
      <p:sp>
        <p:nvSpPr>
          <p:cNvPr id="34837" name="Rectangle 9">
            <a:extLst>
              <a:ext uri="{FF2B5EF4-FFF2-40B4-BE49-F238E27FC236}">
                <a16:creationId xmlns:a16="http://schemas.microsoft.com/office/drawing/2014/main" id="{150DA104-B42E-4648-902D-AEEA41614135}"/>
              </a:ext>
            </a:extLst>
          </p:cNvPr>
          <p:cNvSpPr>
            <a:spLocks noChangeArrowheads="1"/>
          </p:cNvSpPr>
          <p:nvPr/>
        </p:nvSpPr>
        <p:spPr bwMode="auto">
          <a:xfrm>
            <a:off x="1763713" y="260350"/>
            <a:ext cx="996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CA</a:t>
            </a:r>
            <a:r>
              <a:rPr lang="en-US" altLang="en-US" sz="1800" b="1" u="sng"/>
              <a:t>PR</a:t>
            </a:r>
            <a:r>
              <a:rPr lang="en-US" altLang="en-US" sz="1800" b="1"/>
              <a:t>K</a:t>
            </a:r>
            <a:endParaRPr lang="en-GB" altLang="en-US" sz="1800" b="1"/>
          </a:p>
        </p:txBody>
      </p:sp>
      <p:sp>
        <p:nvSpPr>
          <p:cNvPr id="34838" name="Rectangle 9">
            <a:extLst>
              <a:ext uri="{FF2B5EF4-FFF2-40B4-BE49-F238E27FC236}">
                <a16:creationId xmlns:a16="http://schemas.microsoft.com/office/drawing/2014/main" id="{BF3BCC21-88AB-4515-B93A-5647AAC02726}"/>
              </a:ext>
            </a:extLst>
          </p:cNvPr>
          <p:cNvSpPr>
            <a:spLocks noChangeArrowheads="1"/>
          </p:cNvSpPr>
          <p:nvPr/>
        </p:nvSpPr>
        <p:spPr bwMode="auto">
          <a:xfrm>
            <a:off x="6238875" y="260350"/>
            <a:ext cx="996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CA</a:t>
            </a:r>
            <a:r>
              <a:rPr lang="en-US" altLang="en-US" sz="1800" b="1" u="sng"/>
              <a:t>PU</a:t>
            </a:r>
            <a:r>
              <a:rPr lang="en-US" altLang="en-US" sz="1800" b="1"/>
              <a:t>K</a:t>
            </a:r>
            <a:endParaRPr lang="en-GB" altLang="en-US" sz="1800" b="1"/>
          </a:p>
        </p:txBody>
      </p:sp>
      <p:sp>
        <p:nvSpPr>
          <p:cNvPr id="5" name="Rectangle 7">
            <a:extLst>
              <a:ext uri="{FF2B5EF4-FFF2-40B4-BE49-F238E27FC236}">
                <a16:creationId xmlns:a16="http://schemas.microsoft.com/office/drawing/2014/main" id="{FA9A1621-5CB2-4973-A27E-15C8C386A8DB}"/>
              </a:ext>
            </a:extLst>
          </p:cNvPr>
          <p:cNvSpPr>
            <a:spLocks noChangeArrowheads="1"/>
          </p:cNvSpPr>
          <p:nvPr/>
        </p:nvSpPr>
        <p:spPr bwMode="auto">
          <a:xfrm>
            <a:off x="1258888" y="4797425"/>
            <a:ext cx="51133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Certificate encrypted </a:t>
            </a:r>
            <a:r>
              <a:rPr lang="en-US" altLang="en-US" sz="1600" i="1"/>
              <a:t>by </a:t>
            </a:r>
            <a:r>
              <a:rPr lang="en-US" altLang="en-US" sz="1600" b="1" i="1"/>
              <a:t>CA</a:t>
            </a:r>
            <a:r>
              <a:rPr lang="en-US" altLang="en-US" sz="1800" i="1"/>
              <a:t> with CA</a:t>
            </a:r>
            <a:r>
              <a:rPr lang="en-US" altLang="en-US" sz="1800" i="1" u="sng"/>
              <a:t>PR</a:t>
            </a:r>
            <a:r>
              <a:rPr lang="en-US" altLang="en-US" sz="1800" i="1"/>
              <a:t>K.</a:t>
            </a:r>
            <a:endParaRPr lang="en-GB" altLang="en-US" sz="1800" i="1"/>
          </a:p>
        </p:txBody>
      </p:sp>
      <p:sp>
        <p:nvSpPr>
          <p:cNvPr id="6" name="Rectangle 7">
            <a:extLst>
              <a:ext uri="{FF2B5EF4-FFF2-40B4-BE49-F238E27FC236}">
                <a16:creationId xmlns:a16="http://schemas.microsoft.com/office/drawing/2014/main" id="{91155A5F-04E8-44BD-8238-A4D8A3119A7B}"/>
              </a:ext>
            </a:extLst>
          </p:cNvPr>
          <p:cNvSpPr>
            <a:spLocks noChangeArrowheads="1"/>
          </p:cNvSpPr>
          <p:nvPr/>
        </p:nvSpPr>
        <p:spPr bwMode="auto">
          <a:xfrm>
            <a:off x="3348038" y="3278188"/>
            <a:ext cx="48244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Certificate decrypted with CA</a:t>
            </a:r>
            <a:r>
              <a:rPr lang="en-US" altLang="en-US" sz="1800" i="1" u="sng"/>
              <a:t>PU</a:t>
            </a:r>
            <a:r>
              <a:rPr lang="en-US" altLang="en-US" sz="1800" i="1"/>
              <a:t>K.</a:t>
            </a:r>
            <a:endParaRPr lang="en-GB" altLang="en-US" sz="1800" i="1"/>
          </a:p>
        </p:txBody>
      </p:sp>
      <p:grpSp>
        <p:nvGrpSpPr>
          <p:cNvPr id="37924" name="Group 36">
            <a:extLst>
              <a:ext uri="{FF2B5EF4-FFF2-40B4-BE49-F238E27FC236}">
                <a16:creationId xmlns:a16="http://schemas.microsoft.com/office/drawing/2014/main" id="{04218CC2-CF4A-4144-996C-750715BEABE7}"/>
              </a:ext>
            </a:extLst>
          </p:cNvPr>
          <p:cNvGrpSpPr>
            <a:grpSpLocks/>
          </p:cNvGrpSpPr>
          <p:nvPr/>
        </p:nvGrpSpPr>
        <p:grpSpPr bwMode="auto">
          <a:xfrm>
            <a:off x="4572000" y="1557338"/>
            <a:ext cx="4572000" cy="1331912"/>
            <a:chOff x="2948" y="981"/>
            <a:chExt cx="2880" cy="839"/>
          </a:xfrm>
        </p:grpSpPr>
        <p:sp>
          <p:nvSpPr>
            <p:cNvPr id="16" name="Cloud Callout 15">
              <a:extLst>
                <a:ext uri="{FF2B5EF4-FFF2-40B4-BE49-F238E27FC236}">
                  <a16:creationId xmlns:a16="http://schemas.microsoft.com/office/drawing/2014/main" id="{AC6B35B4-EF30-45F0-A04C-EA08620D38E3}"/>
                </a:ext>
              </a:extLst>
            </p:cNvPr>
            <p:cNvSpPr>
              <a:spLocks noChangeArrowheads="1"/>
            </p:cNvSpPr>
            <p:nvPr/>
          </p:nvSpPr>
          <p:spPr bwMode="auto">
            <a:xfrm>
              <a:off x="2972" y="981"/>
              <a:ext cx="2788" cy="839"/>
            </a:xfrm>
            <a:prstGeom prst="cloudCallout">
              <a:avLst>
                <a:gd name="adj1" fmla="val 24282"/>
                <a:gd name="adj2" fmla="val 140940"/>
              </a:avLst>
            </a:prstGeom>
            <a:solidFill>
              <a:schemeClr val="accent1"/>
            </a:solidFill>
            <a:ln w="25400" algn="ctr">
              <a:solidFill>
                <a:srgbClr val="4949BC"/>
              </a:solidFill>
              <a:round/>
              <a:headEnd/>
              <a:tailEnd/>
            </a:ln>
          </p:spPr>
          <p:txBody>
            <a:bodyPr lIns="0" tIns="0" rIns="0" bIns="0" anchor="ctr"/>
            <a:lstStyle/>
            <a:p>
              <a:pPr algn="ctr" eaLnBrk="1" hangingPunct="1">
                <a:defRPr/>
              </a:pPr>
              <a:endParaRPr lang="en-GB" sz="1400" dirty="0">
                <a:solidFill>
                  <a:schemeClr val="lt1"/>
                </a:solidFill>
                <a:latin typeface="+mn-lt"/>
              </a:endParaRPr>
            </a:p>
          </p:txBody>
        </p:sp>
        <p:sp>
          <p:nvSpPr>
            <p:cNvPr id="34846" name="Rectangle 16">
              <a:extLst>
                <a:ext uri="{FF2B5EF4-FFF2-40B4-BE49-F238E27FC236}">
                  <a16:creationId xmlns:a16="http://schemas.microsoft.com/office/drawing/2014/main" id="{C50A84DC-5DA5-4A15-A82F-6AA33C84AAB0}"/>
                </a:ext>
              </a:extLst>
            </p:cNvPr>
            <p:cNvSpPr>
              <a:spLocks noChangeArrowheads="1"/>
            </p:cNvSpPr>
            <p:nvPr/>
          </p:nvSpPr>
          <p:spPr bwMode="auto">
            <a:xfrm>
              <a:off x="2948" y="1117"/>
              <a:ext cx="2880"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I am the </a:t>
              </a:r>
              <a:r>
                <a:rPr lang="en-US" altLang="en-US" sz="1400" b="1" i="1" u="sng"/>
                <a:t>only</a:t>
              </a:r>
              <a:r>
                <a:rPr lang="en-US" altLang="en-US" sz="1400" i="1"/>
                <a:t> one who can read </a:t>
              </a:r>
            </a:p>
            <a:p>
              <a:pPr algn="ctr" eaLnBrk="1" hangingPunct="1">
                <a:spcBef>
                  <a:spcPct val="0"/>
                </a:spcBef>
                <a:buClrTx/>
                <a:buFontTx/>
                <a:buNone/>
              </a:pPr>
              <a:r>
                <a:rPr lang="en-US" altLang="en-US" sz="1400" i="1"/>
                <a:t>this message, that 1 </a:t>
              </a:r>
              <a:r>
                <a:rPr lang="en-US" altLang="en-US" sz="1400" b="1" i="1" u="sng"/>
                <a:t>unique sender</a:t>
              </a:r>
              <a:r>
                <a:rPr lang="en-US" altLang="en-US" sz="1400" i="1"/>
                <a:t> sent it and of their </a:t>
              </a:r>
              <a:r>
                <a:rPr lang="en-US" altLang="en-US" sz="1400" b="1" i="1" u="sng"/>
                <a:t>credentials</a:t>
              </a:r>
              <a:r>
                <a:rPr lang="en-US" altLang="en-US" sz="1400" i="1"/>
                <a:t>, as long as I </a:t>
              </a:r>
              <a:r>
                <a:rPr lang="en-US" altLang="en-US" sz="1400" i="1" u="sng"/>
                <a:t>trust the </a:t>
              </a:r>
            </a:p>
            <a:p>
              <a:pPr algn="ctr" eaLnBrk="1" hangingPunct="1">
                <a:spcBef>
                  <a:spcPct val="0"/>
                </a:spcBef>
                <a:buClrTx/>
                <a:buFontTx/>
                <a:buNone/>
              </a:pPr>
              <a:r>
                <a:rPr lang="en-US" altLang="en-US" sz="1400" i="1" u="sng"/>
                <a:t>Certification Authority</a:t>
              </a:r>
              <a:r>
                <a:rPr lang="en-US" altLang="en-US" sz="1400" i="1"/>
                <a:t>.</a:t>
              </a:r>
              <a:endParaRPr lang="en-GB" altLang="en-US" sz="1400" i="1"/>
            </a:p>
          </p:txBody>
        </p:sp>
      </p:grpSp>
      <p:grpSp>
        <p:nvGrpSpPr>
          <p:cNvPr id="22" name="Group 21">
            <a:extLst>
              <a:ext uri="{FF2B5EF4-FFF2-40B4-BE49-F238E27FC236}">
                <a16:creationId xmlns:a16="http://schemas.microsoft.com/office/drawing/2014/main" id="{7ECA606B-4084-45F2-9581-D1B05028CD72}"/>
              </a:ext>
            </a:extLst>
          </p:cNvPr>
          <p:cNvGrpSpPr>
            <a:grpSpLocks/>
          </p:cNvGrpSpPr>
          <p:nvPr/>
        </p:nvGrpSpPr>
        <p:grpSpPr bwMode="auto">
          <a:xfrm>
            <a:off x="0" y="2205038"/>
            <a:ext cx="4425950" cy="1333500"/>
            <a:chOff x="0" y="1448200"/>
            <a:chExt cx="4425949" cy="1332728"/>
          </a:xfrm>
        </p:grpSpPr>
        <p:sp>
          <p:nvSpPr>
            <p:cNvPr id="18" name="Cloud Callout 17">
              <a:extLst>
                <a:ext uri="{FF2B5EF4-FFF2-40B4-BE49-F238E27FC236}">
                  <a16:creationId xmlns:a16="http://schemas.microsoft.com/office/drawing/2014/main" id="{A7DAFA69-515E-4BB8-950D-23660C93CE23}"/>
                </a:ext>
              </a:extLst>
            </p:cNvPr>
            <p:cNvSpPr/>
            <p:nvPr/>
          </p:nvSpPr>
          <p:spPr>
            <a:xfrm>
              <a:off x="0" y="1448200"/>
              <a:ext cx="4425949" cy="1332728"/>
            </a:xfrm>
            <a:prstGeom prst="cloudCallout">
              <a:avLst>
                <a:gd name="adj1" fmla="val -29438"/>
                <a:gd name="adj2" fmla="val 88924"/>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en-GB" sz="1400" dirty="0"/>
            </a:p>
          </p:txBody>
        </p:sp>
        <p:sp>
          <p:nvSpPr>
            <p:cNvPr id="34844" name="Rectangle 18">
              <a:extLst>
                <a:ext uri="{FF2B5EF4-FFF2-40B4-BE49-F238E27FC236}">
                  <a16:creationId xmlns:a16="http://schemas.microsoft.com/office/drawing/2014/main" id="{3088DF8B-945D-4B3F-9A9D-03D015F63742}"/>
                </a:ext>
              </a:extLst>
            </p:cNvPr>
            <p:cNvSpPr>
              <a:spLocks noChangeArrowheads="1"/>
            </p:cNvSpPr>
            <p:nvPr/>
          </p:nvSpPr>
          <p:spPr bwMode="auto">
            <a:xfrm>
              <a:off x="250825" y="1683014"/>
              <a:ext cx="3960812" cy="94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a:t>
              </a:r>
              <a:r>
                <a:rPr lang="en-US" altLang="en-US" sz="1400" b="1" i="1" u="sng"/>
                <a:t>only</a:t>
              </a:r>
              <a:r>
                <a:rPr lang="en-US" altLang="en-US" sz="1400" i="1"/>
                <a:t> the intended recipient can read the message as the intended recipient is the only one with the corresponding private key so is the only one who can decrypt it.</a:t>
              </a:r>
              <a:endParaRPr lang="en-GB" altLang="en-US" sz="1400" i="1"/>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childTnLst>
                                    <p:set>
                                      <p:cBhvr>
                                        <p:cTn id="12" dur="1" fill="hold">
                                          <p:stCondLst>
                                            <p:cond delay="0"/>
                                          </p:stCondLst>
                                        </p:cTn>
                                        <p:tgtEl>
                                          <p:spTgt spid="37892"/>
                                        </p:tgtEl>
                                        <p:attrNameLst>
                                          <p:attrName>style.visibility</p:attrName>
                                        </p:attrNameLst>
                                      </p:cBhvr>
                                      <p:to>
                                        <p:strVal val="visible"/>
                                      </p:to>
                                    </p:set>
                                    <p:anim calcmode="lin" valueType="num">
                                      <p:cBhvr additive="base">
                                        <p:cTn id="13" dur="500" fill="hold"/>
                                        <p:tgtEl>
                                          <p:spTgt spid="37892"/>
                                        </p:tgtEl>
                                        <p:attrNameLst>
                                          <p:attrName>ppt_x</p:attrName>
                                        </p:attrNameLst>
                                      </p:cBhvr>
                                      <p:tavLst>
                                        <p:tav tm="0">
                                          <p:val>
                                            <p:strVal val="1+#ppt_w/2"/>
                                          </p:val>
                                        </p:tav>
                                        <p:tav tm="100000">
                                          <p:val>
                                            <p:strVal val="#ppt_x"/>
                                          </p:val>
                                        </p:tav>
                                      </p:tavLst>
                                    </p:anim>
                                    <p:anim calcmode="lin" valueType="num">
                                      <p:cBhvr additive="base">
                                        <p:cTn id="14" dur="500" fill="hold"/>
                                        <p:tgtEl>
                                          <p:spTgt spid="37892"/>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37893"/>
                                        </p:tgtEl>
                                        <p:attrNameLst>
                                          <p:attrName>style.visibility</p:attrName>
                                        </p:attrNameLst>
                                      </p:cBhvr>
                                      <p:to>
                                        <p:strVal val="visible"/>
                                      </p:to>
                                    </p:set>
                                    <p:anim calcmode="lin" valueType="num">
                                      <p:cBhvr additive="base">
                                        <p:cTn id="17" dur="500" fill="hold"/>
                                        <p:tgtEl>
                                          <p:spTgt spid="37893"/>
                                        </p:tgtEl>
                                        <p:attrNameLst>
                                          <p:attrName>ppt_x</p:attrName>
                                        </p:attrNameLst>
                                      </p:cBhvr>
                                      <p:tavLst>
                                        <p:tav tm="0">
                                          <p:val>
                                            <p:strVal val="1+#ppt_w/2"/>
                                          </p:val>
                                        </p:tav>
                                        <p:tav tm="100000">
                                          <p:val>
                                            <p:strVal val="#ppt_x"/>
                                          </p:val>
                                        </p:tav>
                                      </p:tavLst>
                                    </p:anim>
                                    <p:anim calcmode="lin" valueType="num">
                                      <p:cBhvr additive="base">
                                        <p:cTn id="18" dur="500" fill="hold"/>
                                        <p:tgtEl>
                                          <p:spTgt spid="37893"/>
                                        </p:tgtEl>
                                        <p:attrNameLst>
                                          <p:attrName>ppt_y</p:attrName>
                                        </p:attrNameLst>
                                      </p:cBhvr>
                                      <p:tavLst>
                                        <p:tav tm="0">
                                          <p:val>
                                            <p:strVal val="0-#ppt_h/2"/>
                                          </p:val>
                                        </p:tav>
                                        <p:tav tm="100000">
                                          <p:val>
                                            <p:strVal val="#ppt_y"/>
                                          </p:val>
                                        </p:tav>
                                      </p:tavLst>
                                    </p:anim>
                                  </p:childTnLst>
                                </p:cTn>
                              </p:par>
                              <p:par>
                                <p:cTn id="19" presetID="2" presetClass="entr" presetSubtype="9" fill="hold" nodeType="withEffect">
                                  <p:stCondLst>
                                    <p:cond delay="1000"/>
                                  </p:stCondLst>
                                  <p:childTnLst>
                                    <p:set>
                                      <p:cBhvr>
                                        <p:cTn id="20" dur="1" fill="hold">
                                          <p:stCondLst>
                                            <p:cond delay="0"/>
                                          </p:stCondLst>
                                        </p:cTn>
                                        <p:tgtEl>
                                          <p:spTgt spid="37890"/>
                                        </p:tgtEl>
                                        <p:attrNameLst>
                                          <p:attrName>style.visibility</p:attrName>
                                        </p:attrNameLst>
                                      </p:cBhvr>
                                      <p:to>
                                        <p:strVal val="visible"/>
                                      </p:to>
                                    </p:set>
                                    <p:anim calcmode="lin" valueType="num">
                                      <p:cBhvr additive="base">
                                        <p:cTn id="21" dur="500" fill="hold"/>
                                        <p:tgtEl>
                                          <p:spTgt spid="37890"/>
                                        </p:tgtEl>
                                        <p:attrNameLst>
                                          <p:attrName>ppt_x</p:attrName>
                                        </p:attrNameLst>
                                      </p:cBhvr>
                                      <p:tavLst>
                                        <p:tav tm="0">
                                          <p:val>
                                            <p:strVal val="0-#ppt_w/2"/>
                                          </p:val>
                                        </p:tav>
                                        <p:tav tm="100000">
                                          <p:val>
                                            <p:strVal val="#ppt_x"/>
                                          </p:val>
                                        </p:tav>
                                      </p:tavLst>
                                    </p:anim>
                                    <p:anim calcmode="lin" valueType="num">
                                      <p:cBhvr additive="base">
                                        <p:cTn id="22" dur="500" fill="hold"/>
                                        <p:tgtEl>
                                          <p:spTgt spid="37890"/>
                                        </p:tgtEl>
                                        <p:attrNameLst>
                                          <p:attrName>ppt_y</p:attrName>
                                        </p:attrNameLst>
                                      </p:cBhvr>
                                      <p:tavLst>
                                        <p:tav tm="0">
                                          <p:val>
                                            <p:strVal val="0-#ppt_h/2"/>
                                          </p:val>
                                        </p:tav>
                                        <p:tav tm="100000">
                                          <p:val>
                                            <p:strVal val="#ppt_y"/>
                                          </p:val>
                                        </p:tav>
                                      </p:tavLst>
                                    </p:anim>
                                  </p:childTnLst>
                                </p:cTn>
                              </p:par>
                              <p:par>
                                <p:cTn id="23" presetID="2" presetClass="entr" presetSubtype="9" fill="hold" nodeType="withEffect">
                                  <p:stCondLst>
                                    <p:cond delay="1000"/>
                                  </p:stCondLst>
                                  <p:childTnLst>
                                    <p:set>
                                      <p:cBhvr>
                                        <p:cTn id="24" dur="1" fill="hold">
                                          <p:stCondLst>
                                            <p:cond delay="0"/>
                                          </p:stCondLst>
                                        </p:cTn>
                                        <p:tgtEl>
                                          <p:spTgt spid="37891"/>
                                        </p:tgtEl>
                                        <p:attrNameLst>
                                          <p:attrName>style.visibility</p:attrName>
                                        </p:attrNameLst>
                                      </p:cBhvr>
                                      <p:to>
                                        <p:strVal val="visible"/>
                                      </p:to>
                                    </p:set>
                                    <p:anim calcmode="lin" valueType="num">
                                      <p:cBhvr additive="base">
                                        <p:cTn id="25" dur="500" fill="hold"/>
                                        <p:tgtEl>
                                          <p:spTgt spid="37891"/>
                                        </p:tgtEl>
                                        <p:attrNameLst>
                                          <p:attrName>ppt_x</p:attrName>
                                        </p:attrNameLst>
                                      </p:cBhvr>
                                      <p:tavLst>
                                        <p:tav tm="0">
                                          <p:val>
                                            <p:strVal val="0-#ppt_w/2"/>
                                          </p:val>
                                        </p:tav>
                                        <p:tav tm="100000">
                                          <p:val>
                                            <p:strVal val="#ppt_x"/>
                                          </p:val>
                                        </p:tav>
                                      </p:tavLst>
                                    </p:anim>
                                    <p:anim calcmode="lin" valueType="num">
                                      <p:cBhvr additive="base">
                                        <p:cTn id="26" dur="500" fill="hold"/>
                                        <p:tgtEl>
                                          <p:spTgt spid="37891"/>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0-#ppt_w/2"/>
                                          </p:val>
                                        </p:tav>
                                        <p:tav tm="100000">
                                          <p:val>
                                            <p:strVal val="#ppt_x"/>
                                          </p:val>
                                        </p:tav>
                                      </p:tavLst>
                                    </p:anim>
                                    <p:anim calcmode="lin" valueType="num">
                                      <p:cBhvr additive="base">
                                        <p:cTn id="36" dur="500" fill="hold"/>
                                        <p:tgtEl>
                                          <p:spTgt spid="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0-#ppt_w/2"/>
                                          </p:val>
                                        </p:tav>
                                        <p:tav tm="100000">
                                          <p:val>
                                            <p:strVal val="#ppt_x"/>
                                          </p:val>
                                        </p:tav>
                                      </p:tavLst>
                                    </p:anim>
                                    <p:anim calcmode="lin" valueType="num">
                                      <p:cBhvr additive="base">
                                        <p:cTn id="4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0-#ppt_w/2"/>
                                          </p:val>
                                        </p:tav>
                                        <p:tav tm="100000">
                                          <p:val>
                                            <p:strVal val="#ppt_x"/>
                                          </p:val>
                                        </p:tav>
                                      </p:tavLst>
                                    </p:anim>
                                    <p:anim calcmode="lin" valueType="num">
                                      <p:cBhvr additive="base">
                                        <p:cTn id="52" dur="500" fill="hold"/>
                                        <p:tgtEl>
                                          <p:spTgt spid="14"/>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0-#ppt_w/2"/>
                                          </p:val>
                                        </p:tav>
                                        <p:tav tm="100000">
                                          <p:val>
                                            <p:strVal val="#ppt_x"/>
                                          </p:val>
                                        </p:tav>
                                      </p:tavLst>
                                    </p:anim>
                                    <p:anim calcmode="lin" valueType="num">
                                      <p:cBhvr additive="base">
                                        <p:cTn id="56" dur="500" fill="hold"/>
                                        <p:tgtEl>
                                          <p:spTgt spid="3"/>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6"/>
                                        </p:tgtEl>
                                        <p:attrNameLst>
                                          <p:attrName>style.visibility</p:attrName>
                                        </p:attrNameLst>
                                      </p:cBhvr>
                                      <p:to>
                                        <p:strVal val="visible"/>
                                      </p:to>
                                    </p:set>
                                    <p:anim calcmode="lin" valueType="num">
                                      <p:cBhvr additive="base">
                                        <p:cTn id="59" dur="500" fill="hold"/>
                                        <p:tgtEl>
                                          <p:spTgt spid="6"/>
                                        </p:tgtEl>
                                        <p:attrNameLst>
                                          <p:attrName>ppt_x</p:attrName>
                                        </p:attrNameLst>
                                      </p:cBhvr>
                                      <p:tavLst>
                                        <p:tav tm="0">
                                          <p:val>
                                            <p:strVal val="0-#ppt_w/2"/>
                                          </p:val>
                                        </p:tav>
                                        <p:tav tm="100000">
                                          <p:val>
                                            <p:strVal val="#ppt_x"/>
                                          </p:val>
                                        </p:tav>
                                      </p:tavLst>
                                    </p:anim>
                                    <p:anim calcmode="lin" valueType="num">
                                      <p:cBhvr additive="base">
                                        <p:cTn id="6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2" presetClass="entr" presetSubtype="0" fill="hold" nodeType="clickEffect">
                                  <p:stCondLst>
                                    <p:cond delay="0"/>
                                  </p:stCondLst>
                                  <p:childTnLst>
                                    <p:set>
                                      <p:cBhvr>
                                        <p:cTn id="71" dur="1" fill="hold">
                                          <p:stCondLst>
                                            <p:cond delay="0"/>
                                          </p:stCondLst>
                                        </p:cTn>
                                        <p:tgtEl>
                                          <p:spTgt spid="37924"/>
                                        </p:tgtEl>
                                        <p:attrNameLst>
                                          <p:attrName>style.visibility</p:attrName>
                                        </p:attrNameLst>
                                      </p:cBhvr>
                                      <p:to>
                                        <p:strVal val="visible"/>
                                      </p:to>
                                    </p:set>
                                    <p:animEffect transition="in" filter="fade">
                                      <p:cBhvr>
                                        <p:cTn id="72" dur="1000"/>
                                        <p:tgtEl>
                                          <p:spTgt spid="37924"/>
                                        </p:tgtEl>
                                      </p:cBhvr>
                                    </p:animEffect>
                                    <p:anim calcmode="lin" valueType="num">
                                      <p:cBhvr>
                                        <p:cTn id="73" dur="1000" fill="hold"/>
                                        <p:tgtEl>
                                          <p:spTgt spid="37924"/>
                                        </p:tgtEl>
                                        <p:attrNameLst>
                                          <p:attrName>ppt_x</p:attrName>
                                        </p:attrNameLst>
                                      </p:cBhvr>
                                      <p:tavLst>
                                        <p:tav tm="0">
                                          <p:val>
                                            <p:strVal val="#ppt_x"/>
                                          </p:val>
                                        </p:tav>
                                        <p:tav tm="100000">
                                          <p:val>
                                            <p:strVal val="#ppt_x"/>
                                          </p:val>
                                        </p:tav>
                                      </p:tavLst>
                                    </p:anim>
                                    <p:anim calcmode="lin" valueType="num">
                                      <p:cBhvr>
                                        <p:cTn id="74" dur="1000" fill="hold"/>
                                        <p:tgtEl>
                                          <p:spTgt spid="379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2" grpId="0"/>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a:extLst>
              <a:ext uri="{FF2B5EF4-FFF2-40B4-BE49-F238E27FC236}">
                <a16:creationId xmlns:a16="http://schemas.microsoft.com/office/drawing/2014/main" id="{46094AB5-3FC3-4D33-B287-DBFA9AB41C4A}"/>
              </a:ext>
            </a:extLst>
          </p:cNvPr>
          <p:cNvSpPr>
            <a:spLocks noGrp="1" noChangeArrowheads="1"/>
          </p:cNvSpPr>
          <p:nvPr>
            <p:ph type="title"/>
          </p:nvPr>
        </p:nvSpPr>
        <p:spPr/>
        <p:txBody>
          <a:bodyPr/>
          <a:lstStyle/>
          <a:p>
            <a:pPr eaLnBrk="1" hangingPunct="1">
              <a:defRPr/>
            </a:pPr>
            <a:r>
              <a:rPr lang="en-GB" altLang="en-US" sz="4000"/>
              <a:t>Visit the following websites for more information</a:t>
            </a:r>
          </a:p>
        </p:txBody>
      </p:sp>
      <p:sp>
        <p:nvSpPr>
          <p:cNvPr id="505859" name="Rectangle 3">
            <a:extLst>
              <a:ext uri="{FF2B5EF4-FFF2-40B4-BE49-F238E27FC236}">
                <a16:creationId xmlns:a16="http://schemas.microsoft.com/office/drawing/2014/main" id="{CFD15D5D-5AC5-42AD-B119-BE2AE7029D61}"/>
              </a:ext>
            </a:extLst>
          </p:cNvPr>
          <p:cNvSpPr>
            <a:spLocks noGrp="1" noChangeArrowheads="1"/>
          </p:cNvSpPr>
          <p:nvPr>
            <p:ph type="body" idx="1"/>
          </p:nvPr>
        </p:nvSpPr>
        <p:spPr>
          <a:xfrm>
            <a:off x="457200" y="1916113"/>
            <a:ext cx="8229600" cy="4217987"/>
          </a:xfrm>
        </p:spPr>
        <p:txBody>
          <a:bodyPr/>
          <a:lstStyle/>
          <a:p>
            <a:pPr eaLnBrk="1" hangingPunct="1">
              <a:defRPr/>
            </a:pPr>
            <a:r>
              <a:rPr lang="en-GB" altLang="en-US">
                <a:hlinkClick r:id="rId2"/>
              </a:rPr>
              <a:t>http://en.wikipedia.org/wiki/Public_key_cryptography</a:t>
            </a:r>
            <a:endParaRPr lang="en-GB" altLang="en-US"/>
          </a:p>
          <a:p>
            <a:pPr eaLnBrk="1" hangingPunct="1">
              <a:buFont typeface="Wingdings" panose="05000000000000000000" pitchFamily="2" charset="2"/>
              <a:buNone/>
              <a:defRPr/>
            </a:pPr>
            <a:endParaRPr lang="en-GB" altLang="en-US"/>
          </a:p>
          <a:p>
            <a:pPr eaLnBrk="1" hangingPunct="1">
              <a:defRPr/>
            </a:pPr>
            <a:r>
              <a:rPr lang="en-US" altLang="en-US">
                <a:hlinkClick r:id="rId3"/>
              </a:rPr>
              <a:t>www.itsecurity.com</a:t>
            </a:r>
            <a:endParaRPr lang="en-US" altLang="en-US"/>
          </a:p>
          <a:p>
            <a:pPr eaLnBrk="1" hangingPunct="1">
              <a:buFont typeface="Wingdings" panose="05000000000000000000" pitchFamily="2" charset="2"/>
              <a:buNone/>
              <a:defRPr/>
            </a:pPr>
            <a:endParaRPr lang="en-US" altLang="en-US"/>
          </a:p>
          <a:p>
            <a:pPr eaLnBrk="1" hangingPunct="1">
              <a:defRPr/>
            </a:pPr>
            <a:r>
              <a:rPr lang="en-US" altLang="en-US">
                <a:hlinkClick r:id="rId4"/>
              </a:rPr>
              <a:t>www.verisign.com</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a:extLst>
              <a:ext uri="{FF2B5EF4-FFF2-40B4-BE49-F238E27FC236}">
                <a16:creationId xmlns:a16="http://schemas.microsoft.com/office/drawing/2014/main" id="{8588D041-FD9C-4EFD-8D2D-1DDC8859674D}"/>
              </a:ext>
            </a:extLst>
          </p:cNvPr>
          <p:cNvSpPr>
            <a:spLocks noGrp="1" noChangeArrowheads="1"/>
          </p:cNvSpPr>
          <p:nvPr>
            <p:ph type="title"/>
          </p:nvPr>
        </p:nvSpPr>
        <p:spPr/>
        <p:txBody>
          <a:bodyPr/>
          <a:lstStyle/>
          <a:p>
            <a:pPr eaLnBrk="1" hangingPunct="1">
              <a:defRPr/>
            </a:pPr>
            <a:r>
              <a:rPr lang="en-GB" altLang="en-US" dirty="0"/>
              <a:t>Public and Private Keys </a:t>
            </a:r>
          </a:p>
        </p:txBody>
      </p:sp>
      <p:sp>
        <p:nvSpPr>
          <p:cNvPr id="498691" name="Rectangle 3">
            <a:extLst>
              <a:ext uri="{FF2B5EF4-FFF2-40B4-BE49-F238E27FC236}">
                <a16:creationId xmlns:a16="http://schemas.microsoft.com/office/drawing/2014/main" id="{91A42E41-9403-4BF6-BC94-2BCF03369235}"/>
              </a:ext>
            </a:extLst>
          </p:cNvPr>
          <p:cNvSpPr>
            <a:spLocks noGrp="1" noChangeArrowheads="1"/>
          </p:cNvSpPr>
          <p:nvPr>
            <p:ph type="body" idx="1"/>
          </p:nvPr>
        </p:nvSpPr>
        <p:spPr>
          <a:xfrm>
            <a:off x="457200" y="1600200"/>
            <a:ext cx="8229600" cy="4924425"/>
          </a:xfrm>
        </p:spPr>
        <p:txBody>
          <a:bodyPr/>
          <a:lstStyle/>
          <a:p>
            <a:pPr eaLnBrk="1" hangingPunct="1">
              <a:lnSpc>
                <a:spcPct val="80000"/>
              </a:lnSpc>
              <a:defRPr/>
            </a:pPr>
            <a:r>
              <a:rPr lang="en-US" altLang="en-US" sz="2000"/>
              <a:t>Each user </a:t>
            </a:r>
            <a:r>
              <a:rPr lang="en-GB" altLang="en-US" sz="2000"/>
              <a:t>has a public / private key pair usually created by a </a:t>
            </a:r>
            <a:r>
              <a:rPr lang="en-GB" altLang="en-US" sz="2000" b="1"/>
              <a:t>C</a:t>
            </a:r>
            <a:r>
              <a:rPr lang="en-GB" altLang="en-US" sz="2000"/>
              <a:t>ertification </a:t>
            </a:r>
            <a:r>
              <a:rPr lang="en-GB" altLang="en-US" sz="2000" b="1"/>
              <a:t>A</a:t>
            </a:r>
            <a:r>
              <a:rPr lang="en-GB" altLang="en-US" sz="2000"/>
              <a:t>uthority (</a:t>
            </a:r>
            <a:r>
              <a:rPr lang="en-GB" altLang="en-US" sz="2000" b="1"/>
              <a:t>CA</a:t>
            </a:r>
            <a:r>
              <a:rPr lang="en-GB" altLang="en-US" sz="2000"/>
              <a:t>).</a:t>
            </a:r>
          </a:p>
          <a:p>
            <a:pPr eaLnBrk="1" hangingPunct="1">
              <a:lnSpc>
                <a:spcPct val="80000"/>
              </a:lnSpc>
              <a:defRPr/>
            </a:pPr>
            <a:r>
              <a:rPr lang="en-US" altLang="en-US" sz="2000"/>
              <a:t>The private key is kept secret, while the public key may be widely distributed. </a:t>
            </a:r>
          </a:p>
          <a:p>
            <a:pPr eaLnBrk="1" hangingPunct="1">
              <a:lnSpc>
                <a:spcPct val="80000"/>
              </a:lnSpc>
              <a:defRPr/>
            </a:pPr>
            <a:r>
              <a:rPr lang="en-US" altLang="en-US" sz="2000"/>
              <a:t>The keys are related mathematically, but the private key cannot be practically derived from the public key. </a:t>
            </a:r>
          </a:p>
          <a:p>
            <a:pPr lvl="1" eaLnBrk="1" hangingPunct="1">
              <a:lnSpc>
                <a:spcPct val="80000"/>
              </a:lnSpc>
              <a:defRPr/>
            </a:pPr>
            <a:r>
              <a:rPr lang="en-US" altLang="en-US" sz="1800"/>
              <a:t>The pair is based on prime numbers – see the link below for more information:</a:t>
            </a:r>
          </a:p>
          <a:p>
            <a:pPr lvl="2" eaLnBrk="1" hangingPunct="1">
              <a:lnSpc>
                <a:spcPct val="80000"/>
              </a:lnSpc>
              <a:defRPr/>
            </a:pPr>
            <a:r>
              <a:rPr lang="en-US" altLang="en-US" sz="1600">
                <a:hlinkClick r:id="rId2"/>
              </a:rPr>
              <a:t>http://computer.howstuffworks.com/encryption5.htm</a:t>
            </a:r>
            <a:endParaRPr lang="en-US" altLang="en-US" sz="1600"/>
          </a:p>
          <a:p>
            <a:pPr eaLnBrk="1" hangingPunct="1">
              <a:lnSpc>
                <a:spcPct val="80000"/>
              </a:lnSpc>
              <a:defRPr/>
            </a:pPr>
            <a:r>
              <a:rPr lang="en-US" altLang="en-US" sz="2000"/>
              <a:t>Data encrypted with the public key can be decrypted only with the corresponding private key.</a:t>
            </a:r>
          </a:p>
          <a:p>
            <a:pPr eaLnBrk="1" hangingPunct="1">
              <a:lnSpc>
                <a:spcPct val="80000"/>
              </a:lnSpc>
              <a:defRPr/>
            </a:pPr>
            <a:r>
              <a:rPr lang="en-US" altLang="en-US" sz="2000"/>
              <a:t>A sender sends data / messages encrypted with the recipient’s public key.</a:t>
            </a:r>
          </a:p>
          <a:p>
            <a:pPr eaLnBrk="1" hangingPunct="1">
              <a:lnSpc>
                <a:spcPct val="80000"/>
              </a:lnSpc>
              <a:defRPr/>
            </a:pPr>
            <a:r>
              <a:rPr lang="en-US" altLang="en-US" sz="2000"/>
              <a:t>The recipient decrypts the message with their corresponding private key.</a:t>
            </a:r>
          </a:p>
          <a:p>
            <a:pPr lvl="1" eaLnBrk="1" hangingPunct="1">
              <a:lnSpc>
                <a:spcPct val="80000"/>
              </a:lnSpc>
              <a:defRPr/>
            </a:pPr>
            <a:r>
              <a:rPr lang="en-US" altLang="en-US" sz="1800"/>
              <a:t>The recipient is the only one with this corresponding private key so is the only one who can decrypt it.</a:t>
            </a:r>
            <a:endParaRPr lang="en-GB" alt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a:extLst>
              <a:ext uri="{FF2B5EF4-FFF2-40B4-BE49-F238E27FC236}">
                <a16:creationId xmlns:a16="http://schemas.microsoft.com/office/drawing/2014/main" id="{C291128E-3246-43B3-960A-8AFBB8851E89}"/>
              </a:ext>
            </a:extLst>
          </p:cNvPr>
          <p:cNvSpPr>
            <a:spLocks noGrp="1" noChangeArrowheads="1"/>
          </p:cNvSpPr>
          <p:nvPr>
            <p:ph type="title"/>
          </p:nvPr>
        </p:nvSpPr>
        <p:spPr/>
        <p:txBody>
          <a:bodyPr/>
          <a:lstStyle/>
          <a:p>
            <a:pPr eaLnBrk="1" hangingPunct="1">
              <a:defRPr/>
            </a:pPr>
            <a:r>
              <a:rPr lang="en-GB" altLang="en-US" sz="4000"/>
              <a:t>Analogy for public-key encryption</a:t>
            </a:r>
          </a:p>
        </p:txBody>
      </p:sp>
      <p:sp>
        <p:nvSpPr>
          <p:cNvPr id="501763" name="Rectangle 3">
            <a:extLst>
              <a:ext uri="{FF2B5EF4-FFF2-40B4-BE49-F238E27FC236}">
                <a16:creationId xmlns:a16="http://schemas.microsoft.com/office/drawing/2014/main" id="{E400032B-E375-4DD4-9AD3-2C3F309B612F}"/>
              </a:ext>
            </a:extLst>
          </p:cNvPr>
          <p:cNvSpPr>
            <a:spLocks noGrp="1" noChangeArrowheads="1"/>
          </p:cNvSpPr>
          <p:nvPr>
            <p:ph type="body" idx="1"/>
          </p:nvPr>
        </p:nvSpPr>
        <p:spPr/>
        <p:txBody>
          <a:bodyPr/>
          <a:lstStyle/>
          <a:p>
            <a:pPr eaLnBrk="1" hangingPunct="1">
              <a:lnSpc>
                <a:spcPct val="90000"/>
              </a:lnSpc>
              <a:defRPr/>
            </a:pPr>
            <a:r>
              <a:rPr lang="en-US" altLang="en-US" sz="2800"/>
              <a:t>A locked mailbox with a mail slot. </a:t>
            </a:r>
          </a:p>
          <a:p>
            <a:pPr eaLnBrk="1" hangingPunct="1">
              <a:lnSpc>
                <a:spcPct val="90000"/>
              </a:lnSpc>
              <a:defRPr/>
            </a:pPr>
            <a:r>
              <a:rPr lang="en-US" altLang="en-US" sz="2800"/>
              <a:t>The mail slot is exposed and accessible to the public; its location (the street address) is in essence the public key. </a:t>
            </a:r>
          </a:p>
          <a:p>
            <a:pPr eaLnBrk="1" hangingPunct="1">
              <a:lnSpc>
                <a:spcPct val="90000"/>
              </a:lnSpc>
              <a:defRPr/>
            </a:pPr>
            <a:r>
              <a:rPr lang="en-US" altLang="en-US" sz="2800"/>
              <a:t>Anyone knowing the street address can go to the door and drop a written message through the slot.</a:t>
            </a:r>
          </a:p>
          <a:p>
            <a:pPr eaLnBrk="1" hangingPunct="1">
              <a:lnSpc>
                <a:spcPct val="90000"/>
              </a:lnSpc>
              <a:defRPr/>
            </a:pPr>
            <a:r>
              <a:rPr lang="en-US" altLang="en-US" sz="2800"/>
              <a:t>However, only the person who possesses the key can open the mailbox and read the message. </a:t>
            </a:r>
            <a:endParaRPr lang="en-GB"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4" name="Line 32">
            <a:extLst>
              <a:ext uri="{FF2B5EF4-FFF2-40B4-BE49-F238E27FC236}">
                <a16:creationId xmlns:a16="http://schemas.microsoft.com/office/drawing/2014/main" id="{1719542B-77B0-4976-BD60-EBBC9B8ED4C0}"/>
              </a:ext>
            </a:extLst>
          </p:cNvPr>
          <p:cNvSpPr>
            <a:spLocks noChangeShapeType="1"/>
          </p:cNvSpPr>
          <p:nvPr/>
        </p:nvSpPr>
        <p:spPr bwMode="auto">
          <a:xfrm flipH="1" flipV="1">
            <a:off x="4284663" y="765175"/>
            <a:ext cx="3959225" cy="215900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18465" name="Line 33">
            <a:extLst>
              <a:ext uri="{FF2B5EF4-FFF2-40B4-BE49-F238E27FC236}">
                <a16:creationId xmlns:a16="http://schemas.microsoft.com/office/drawing/2014/main" id="{C996CDE6-407E-47C6-9C1B-E10252ECD1D9}"/>
              </a:ext>
            </a:extLst>
          </p:cNvPr>
          <p:cNvSpPr>
            <a:spLocks noChangeShapeType="1"/>
          </p:cNvSpPr>
          <p:nvPr/>
        </p:nvSpPr>
        <p:spPr bwMode="auto">
          <a:xfrm flipH="1" flipV="1">
            <a:off x="4284663" y="765175"/>
            <a:ext cx="3671887" cy="316865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18466" name="Line 34">
            <a:extLst>
              <a:ext uri="{FF2B5EF4-FFF2-40B4-BE49-F238E27FC236}">
                <a16:creationId xmlns:a16="http://schemas.microsoft.com/office/drawing/2014/main" id="{0117537D-0C97-4844-9883-7A5E101F0807}"/>
              </a:ext>
            </a:extLst>
          </p:cNvPr>
          <p:cNvSpPr>
            <a:spLocks noChangeShapeType="1"/>
          </p:cNvSpPr>
          <p:nvPr/>
        </p:nvSpPr>
        <p:spPr bwMode="auto">
          <a:xfrm flipV="1">
            <a:off x="611188" y="765175"/>
            <a:ext cx="3673475" cy="215900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18467" name="Line 35">
            <a:extLst>
              <a:ext uri="{FF2B5EF4-FFF2-40B4-BE49-F238E27FC236}">
                <a16:creationId xmlns:a16="http://schemas.microsoft.com/office/drawing/2014/main" id="{CC11259F-B2EF-4B70-8B57-2453EE88D0FB}"/>
              </a:ext>
            </a:extLst>
          </p:cNvPr>
          <p:cNvSpPr>
            <a:spLocks noChangeShapeType="1"/>
          </p:cNvSpPr>
          <p:nvPr/>
        </p:nvSpPr>
        <p:spPr bwMode="auto">
          <a:xfrm flipV="1">
            <a:off x="900113" y="765175"/>
            <a:ext cx="3384550" cy="3094038"/>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28678" name="TextBox 3">
            <a:extLst>
              <a:ext uri="{FF2B5EF4-FFF2-40B4-BE49-F238E27FC236}">
                <a16:creationId xmlns:a16="http://schemas.microsoft.com/office/drawing/2014/main" id="{5FE32303-0577-49F0-B6CE-2B23E4E399C2}"/>
              </a:ext>
            </a:extLst>
          </p:cNvPr>
          <p:cNvSpPr txBox="1">
            <a:spLocks noChangeArrowheads="1"/>
          </p:cNvSpPr>
          <p:nvPr/>
        </p:nvSpPr>
        <p:spPr bwMode="auto">
          <a:xfrm>
            <a:off x="15875" y="3213100"/>
            <a:ext cx="1243013"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Sender</a:t>
            </a:r>
            <a:endParaRPr lang="en-GB" altLang="en-US" sz="2400" b="1"/>
          </a:p>
        </p:txBody>
      </p:sp>
      <p:sp>
        <p:nvSpPr>
          <p:cNvPr id="28679" name="TextBox 4">
            <a:extLst>
              <a:ext uri="{FF2B5EF4-FFF2-40B4-BE49-F238E27FC236}">
                <a16:creationId xmlns:a16="http://schemas.microsoft.com/office/drawing/2014/main" id="{87067F7A-D3B9-4AF9-AE43-DBB1C8EA9763}"/>
              </a:ext>
            </a:extLst>
          </p:cNvPr>
          <p:cNvSpPr txBox="1">
            <a:spLocks noChangeArrowheads="1"/>
          </p:cNvSpPr>
          <p:nvPr/>
        </p:nvSpPr>
        <p:spPr bwMode="auto">
          <a:xfrm>
            <a:off x="7546975" y="3230563"/>
            <a:ext cx="1570038" cy="460375"/>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Recipient</a:t>
            </a:r>
            <a:endParaRPr lang="en-GB" altLang="en-US" sz="2400" b="1"/>
          </a:p>
        </p:txBody>
      </p:sp>
      <p:cxnSp>
        <p:nvCxnSpPr>
          <p:cNvPr id="7" name="Straight Arrow Connector 6">
            <a:extLst>
              <a:ext uri="{FF2B5EF4-FFF2-40B4-BE49-F238E27FC236}">
                <a16:creationId xmlns:a16="http://schemas.microsoft.com/office/drawing/2014/main" id="{BF1027C7-FDC0-47E5-AE7F-8ED42A35F369}"/>
              </a:ext>
            </a:extLst>
          </p:cNvPr>
          <p:cNvCxnSpPr>
            <a:cxnSpLocks noChangeShapeType="1"/>
            <a:stCxn id="28678" idx="3"/>
            <a:endCxn id="28679" idx="1"/>
          </p:cNvCxnSpPr>
          <p:nvPr/>
        </p:nvCxnSpPr>
        <p:spPr bwMode="auto">
          <a:xfrm>
            <a:off x="1271588" y="3454400"/>
            <a:ext cx="6262687" cy="6350"/>
          </a:xfrm>
          <a:prstGeom prst="straightConnector1">
            <a:avLst/>
          </a:prstGeom>
          <a:noFill/>
          <a:ln w="508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8" name="Rectangle 7">
            <a:extLst>
              <a:ext uri="{FF2B5EF4-FFF2-40B4-BE49-F238E27FC236}">
                <a16:creationId xmlns:a16="http://schemas.microsoft.com/office/drawing/2014/main" id="{53DAB884-DC4A-43EA-9683-6C0F64BE825C}"/>
              </a:ext>
            </a:extLst>
          </p:cNvPr>
          <p:cNvSpPr>
            <a:spLocks noChangeArrowheads="1"/>
          </p:cNvSpPr>
          <p:nvPr/>
        </p:nvSpPr>
        <p:spPr bwMode="auto">
          <a:xfrm>
            <a:off x="1258888" y="342900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Message encrypted with R</a:t>
            </a:r>
            <a:r>
              <a:rPr lang="en-US" altLang="en-US" sz="1800" i="1" u="sng"/>
              <a:t>PU</a:t>
            </a:r>
            <a:r>
              <a:rPr lang="en-US" altLang="en-US" sz="1800" i="1"/>
              <a:t>K.</a:t>
            </a:r>
            <a:endParaRPr lang="en-GB" altLang="en-US" sz="1800" i="1"/>
          </a:p>
        </p:txBody>
      </p:sp>
      <p:sp>
        <p:nvSpPr>
          <p:cNvPr id="28682" name="Rectangle 8">
            <a:extLst>
              <a:ext uri="{FF2B5EF4-FFF2-40B4-BE49-F238E27FC236}">
                <a16:creationId xmlns:a16="http://schemas.microsoft.com/office/drawing/2014/main" id="{AD0FF557-E94D-437F-9995-E70753FC75A9}"/>
              </a:ext>
            </a:extLst>
          </p:cNvPr>
          <p:cNvSpPr>
            <a:spLocks noChangeArrowheads="1"/>
          </p:cNvSpPr>
          <p:nvPr/>
        </p:nvSpPr>
        <p:spPr bwMode="auto">
          <a:xfrm>
            <a:off x="7918450" y="3716338"/>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PU</a:t>
            </a:r>
            <a:r>
              <a:rPr lang="en-US" altLang="en-US" sz="1800" b="1"/>
              <a:t>K</a:t>
            </a:r>
            <a:endParaRPr lang="en-GB" altLang="en-US" sz="1800" b="1"/>
          </a:p>
        </p:txBody>
      </p:sp>
      <p:sp>
        <p:nvSpPr>
          <p:cNvPr id="28683" name="Rectangle 9">
            <a:extLst>
              <a:ext uri="{FF2B5EF4-FFF2-40B4-BE49-F238E27FC236}">
                <a16:creationId xmlns:a16="http://schemas.microsoft.com/office/drawing/2014/main" id="{516D86AE-F36C-4E09-9DD0-115702D148FD}"/>
              </a:ext>
            </a:extLst>
          </p:cNvPr>
          <p:cNvSpPr>
            <a:spLocks noChangeArrowheads="1"/>
          </p:cNvSpPr>
          <p:nvPr/>
        </p:nvSpPr>
        <p:spPr bwMode="auto">
          <a:xfrm>
            <a:off x="7981950" y="2843213"/>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PR</a:t>
            </a:r>
            <a:r>
              <a:rPr lang="en-US" altLang="en-US" sz="1800" b="1"/>
              <a:t>K</a:t>
            </a:r>
            <a:endParaRPr lang="en-GB" altLang="en-US" sz="1800" b="1"/>
          </a:p>
        </p:txBody>
      </p:sp>
      <p:sp>
        <p:nvSpPr>
          <p:cNvPr id="28684" name="Rectangle 10">
            <a:extLst>
              <a:ext uri="{FF2B5EF4-FFF2-40B4-BE49-F238E27FC236}">
                <a16:creationId xmlns:a16="http://schemas.microsoft.com/office/drawing/2014/main" id="{34D8935F-F2FC-4102-A401-C1B2E59941A1}"/>
              </a:ext>
            </a:extLst>
          </p:cNvPr>
          <p:cNvSpPr>
            <a:spLocks noChangeArrowheads="1"/>
          </p:cNvSpPr>
          <p:nvPr/>
        </p:nvSpPr>
        <p:spPr bwMode="auto">
          <a:xfrm>
            <a:off x="161925" y="3716338"/>
            <a:ext cx="825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PU</a:t>
            </a:r>
            <a:r>
              <a:rPr lang="en-US" altLang="en-US" sz="1800" b="1"/>
              <a:t>K</a:t>
            </a:r>
            <a:endParaRPr lang="en-GB" altLang="en-US" sz="1800" b="1"/>
          </a:p>
        </p:txBody>
      </p:sp>
      <p:sp>
        <p:nvSpPr>
          <p:cNvPr id="28685" name="Rectangle 11">
            <a:extLst>
              <a:ext uri="{FF2B5EF4-FFF2-40B4-BE49-F238E27FC236}">
                <a16:creationId xmlns:a16="http://schemas.microsoft.com/office/drawing/2014/main" id="{AC339C1F-4130-43F4-A14B-683385D2C66D}"/>
              </a:ext>
            </a:extLst>
          </p:cNvPr>
          <p:cNvSpPr>
            <a:spLocks noChangeArrowheads="1"/>
          </p:cNvSpPr>
          <p:nvPr/>
        </p:nvSpPr>
        <p:spPr bwMode="auto">
          <a:xfrm>
            <a:off x="107950" y="2843213"/>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PR</a:t>
            </a:r>
            <a:r>
              <a:rPr lang="en-US" altLang="en-US" sz="1800" b="1"/>
              <a:t>K</a:t>
            </a:r>
            <a:endParaRPr lang="en-GB" altLang="en-US" sz="1800" b="1"/>
          </a:p>
        </p:txBody>
      </p:sp>
      <p:sp>
        <p:nvSpPr>
          <p:cNvPr id="28686" name="Rectangle 12">
            <a:extLst>
              <a:ext uri="{FF2B5EF4-FFF2-40B4-BE49-F238E27FC236}">
                <a16:creationId xmlns:a16="http://schemas.microsoft.com/office/drawing/2014/main" id="{CB8DD829-317A-4163-A246-79A2AFEDE6C1}"/>
              </a:ext>
            </a:extLst>
          </p:cNvPr>
          <p:cNvSpPr>
            <a:spLocks noChangeArrowheads="1"/>
          </p:cNvSpPr>
          <p:nvPr/>
        </p:nvSpPr>
        <p:spPr bwMode="auto">
          <a:xfrm>
            <a:off x="36513" y="5300663"/>
            <a:ext cx="3176587" cy="1477962"/>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u="sng"/>
              <a:t>Key:</a:t>
            </a:r>
          </a:p>
          <a:p>
            <a:pPr eaLnBrk="1" hangingPunct="1">
              <a:spcBef>
                <a:spcPct val="0"/>
              </a:spcBef>
              <a:buClrTx/>
              <a:buFontTx/>
              <a:buNone/>
            </a:pPr>
            <a:r>
              <a:rPr lang="en-US" altLang="en-US" sz="1800" b="1"/>
              <a:t>S</a:t>
            </a:r>
            <a:r>
              <a:rPr lang="en-US" altLang="en-US" sz="1800" b="1" u="sng"/>
              <a:t>PR</a:t>
            </a:r>
            <a:r>
              <a:rPr lang="en-US" altLang="en-US" sz="1800" b="1"/>
              <a:t>K </a:t>
            </a:r>
            <a:r>
              <a:rPr lang="en-US" altLang="en-US" sz="1600"/>
              <a:t>= </a:t>
            </a:r>
            <a:r>
              <a:rPr lang="en-US" altLang="en-US" sz="1600" i="1"/>
              <a:t>Sender’s Private Key</a:t>
            </a:r>
          </a:p>
          <a:p>
            <a:pPr eaLnBrk="1" hangingPunct="1">
              <a:spcBef>
                <a:spcPct val="0"/>
              </a:spcBef>
              <a:buClrTx/>
              <a:buFontTx/>
              <a:buNone/>
            </a:pPr>
            <a:r>
              <a:rPr lang="en-US" altLang="en-US" sz="1800" b="1"/>
              <a:t>S</a:t>
            </a:r>
            <a:r>
              <a:rPr lang="en-US" altLang="en-US" sz="1800" b="1" u="sng"/>
              <a:t>PU</a:t>
            </a:r>
            <a:r>
              <a:rPr lang="en-US" altLang="en-US" sz="1800" b="1"/>
              <a:t>K</a:t>
            </a:r>
            <a:r>
              <a:rPr lang="en-US" altLang="en-US" sz="1800"/>
              <a:t> </a:t>
            </a:r>
            <a:r>
              <a:rPr lang="en-US" altLang="en-US" sz="1600"/>
              <a:t>=</a:t>
            </a:r>
            <a:r>
              <a:rPr lang="en-US" altLang="en-US" sz="1800"/>
              <a:t> </a:t>
            </a:r>
            <a:r>
              <a:rPr lang="en-US" altLang="en-US" sz="1600" i="1"/>
              <a:t>Sender’s Public Key</a:t>
            </a:r>
          </a:p>
          <a:p>
            <a:pPr eaLnBrk="1" hangingPunct="1">
              <a:spcBef>
                <a:spcPct val="0"/>
              </a:spcBef>
              <a:buClrTx/>
              <a:buFontTx/>
              <a:buNone/>
            </a:pPr>
            <a:r>
              <a:rPr lang="en-US" altLang="en-US" sz="1800" b="1"/>
              <a:t>R</a:t>
            </a:r>
            <a:r>
              <a:rPr lang="en-US" altLang="en-US" sz="1800" b="1" u="sng"/>
              <a:t>PR</a:t>
            </a:r>
            <a:r>
              <a:rPr lang="en-US" altLang="en-US" sz="1800" b="1"/>
              <a:t>K </a:t>
            </a:r>
            <a:r>
              <a:rPr lang="en-US" altLang="en-US" sz="1600"/>
              <a:t>=</a:t>
            </a:r>
            <a:r>
              <a:rPr lang="en-US" altLang="en-US" sz="1800"/>
              <a:t> </a:t>
            </a:r>
            <a:r>
              <a:rPr lang="en-US" altLang="en-US" sz="1600" i="1"/>
              <a:t>Recipient’s Private Key</a:t>
            </a:r>
            <a:endParaRPr lang="en-US" altLang="en-US" sz="1800" i="1"/>
          </a:p>
          <a:p>
            <a:pPr eaLnBrk="1" hangingPunct="1">
              <a:spcBef>
                <a:spcPct val="0"/>
              </a:spcBef>
              <a:buClrTx/>
              <a:buFontTx/>
              <a:buNone/>
            </a:pPr>
            <a:r>
              <a:rPr lang="en-US" altLang="en-US" sz="1800" b="1"/>
              <a:t>R</a:t>
            </a:r>
            <a:r>
              <a:rPr lang="en-US" altLang="en-US" sz="1800" b="1" u="sng"/>
              <a:t>PU</a:t>
            </a:r>
            <a:r>
              <a:rPr lang="en-US" altLang="en-US" sz="1800" b="1"/>
              <a:t>K</a:t>
            </a:r>
            <a:r>
              <a:rPr lang="en-US" altLang="en-US" sz="1800"/>
              <a:t> </a:t>
            </a:r>
            <a:r>
              <a:rPr lang="en-US" altLang="en-US" sz="1600"/>
              <a:t>=</a:t>
            </a:r>
            <a:r>
              <a:rPr lang="en-US" altLang="en-US" sz="1800"/>
              <a:t> </a:t>
            </a:r>
            <a:r>
              <a:rPr lang="en-US" altLang="en-US" sz="1600" i="1"/>
              <a:t>Recipients Public</a:t>
            </a:r>
            <a:r>
              <a:rPr lang="en-US" altLang="en-US" sz="1800"/>
              <a:t> </a:t>
            </a:r>
            <a:r>
              <a:rPr lang="en-US" altLang="en-US" sz="1600" i="1"/>
              <a:t>Key</a:t>
            </a:r>
          </a:p>
        </p:txBody>
      </p:sp>
      <p:sp>
        <p:nvSpPr>
          <p:cNvPr id="14" name="Rectangle 13">
            <a:extLst>
              <a:ext uri="{FF2B5EF4-FFF2-40B4-BE49-F238E27FC236}">
                <a16:creationId xmlns:a16="http://schemas.microsoft.com/office/drawing/2014/main" id="{56B28254-A1B6-446B-8EE2-75300C48BCD9}"/>
              </a:ext>
            </a:extLst>
          </p:cNvPr>
          <p:cNvSpPr>
            <a:spLocks noChangeArrowheads="1"/>
          </p:cNvSpPr>
          <p:nvPr/>
        </p:nvSpPr>
        <p:spPr bwMode="auto">
          <a:xfrm>
            <a:off x="4138613" y="3044825"/>
            <a:ext cx="35290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r" eaLnBrk="1" hangingPunct="1">
              <a:spcBef>
                <a:spcPct val="0"/>
              </a:spcBef>
              <a:buClrTx/>
              <a:buFontTx/>
              <a:buNone/>
            </a:pPr>
            <a:r>
              <a:rPr lang="en-US" altLang="en-US" sz="1800" i="1"/>
              <a:t>Message decrypted with R</a:t>
            </a:r>
            <a:r>
              <a:rPr lang="en-US" altLang="en-US" sz="1800" i="1" u="sng"/>
              <a:t>PR</a:t>
            </a:r>
            <a:r>
              <a:rPr lang="en-US" altLang="en-US" sz="1800" i="1"/>
              <a:t>K.</a:t>
            </a:r>
            <a:endParaRPr lang="en-GB" altLang="en-US" sz="1800" i="1"/>
          </a:p>
        </p:txBody>
      </p:sp>
      <p:grpSp>
        <p:nvGrpSpPr>
          <p:cNvPr id="20" name="Group 19">
            <a:extLst>
              <a:ext uri="{FF2B5EF4-FFF2-40B4-BE49-F238E27FC236}">
                <a16:creationId xmlns:a16="http://schemas.microsoft.com/office/drawing/2014/main" id="{730C2D32-02A6-436E-97FF-AF8EAE7D98BB}"/>
              </a:ext>
            </a:extLst>
          </p:cNvPr>
          <p:cNvGrpSpPr>
            <a:grpSpLocks/>
          </p:cNvGrpSpPr>
          <p:nvPr/>
        </p:nvGrpSpPr>
        <p:grpSpPr bwMode="auto">
          <a:xfrm>
            <a:off x="4583113" y="1462088"/>
            <a:ext cx="4597400" cy="1331912"/>
            <a:chOff x="4582555" y="1461628"/>
            <a:chExt cx="4597957" cy="1332728"/>
          </a:xfrm>
        </p:grpSpPr>
        <p:sp>
          <p:nvSpPr>
            <p:cNvPr id="16" name="Cloud Callout 15">
              <a:extLst>
                <a:ext uri="{FF2B5EF4-FFF2-40B4-BE49-F238E27FC236}">
                  <a16:creationId xmlns:a16="http://schemas.microsoft.com/office/drawing/2014/main" id="{20FE33F5-39C1-4A78-B533-27B7E5E2611F}"/>
                </a:ext>
              </a:extLst>
            </p:cNvPr>
            <p:cNvSpPr/>
            <p:nvPr/>
          </p:nvSpPr>
          <p:spPr>
            <a:xfrm>
              <a:off x="4582555" y="1461628"/>
              <a:ext cx="4426486" cy="1332728"/>
            </a:xfrm>
            <a:prstGeom prst="cloudCallout">
              <a:avLst>
                <a:gd name="adj1" fmla="val 26683"/>
                <a:gd name="adj2" fmla="val 86876"/>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en-GB" sz="1400" dirty="0"/>
            </a:p>
          </p:txBody>
        </p:sp>
        <p:sp>
          <p:nvSpPr>
            <p:cNvPr id="28695" name="Rectangle 16">
              <a:extLst>
                <a:ext uri="{FF2B5EF4-FFF2-40B4-BE49-F238E27FC236}">
                  <a16:creationId xmlns:a16="http://schemas.microsoft.com/office/drawing/2014/main" id="{9118079D-3F59-4E39-A972-93EAD53B1557}"/>
                </a:ext>
              </a:extLst>
            </p:cNvPr>
            <p:cNvSpPr>
              <a:spLocks noChangeArrowheads="1"/>
            </p:cNvSpPr>
            <p:nvPr/>
          </p:nvSpPr>
          <p:spPr bwMode="auto">
            <a:xfrm>
              <a:off x="4607958" y="1650656"/>
              <a:ext cx="4572554" cy="94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I am the </a:t>
              </a:r>
              <a:r>
                <a:rPr lang="en-US" altLang="en-US" sz="1400" b="1" i="1" u="sng"/>
                <a:t>only</a:t>
              </a:r>
              <a:r>
                <a:rPr lang="en-US" altLang="en-US" sz="1400" i="1"/>
                <a:t> one who can read </a:t>
              </a:r>
            </a:p>
            <a:p>
              <a:pPr algn="ctr" eaLnBrk="1" hangingPunct="1">
                <a:spcBef>
                  <a:spcPct val="0"/>
                </a:spcBef>
                <a:buClrTx/>
                <a:buFontTx/>
                <a:buNone/>
              </a:pPr>
              <a:r>
                <a:rPr lang="en-US" altLang="en-US" sz="1400" i="1"/>
                <a:t>this message but how can I be sure who sent this message as anyone can encrypt a message for me using my RPUK?</a:t>
              </a:r>
              <a:endParaRPr lang="en-GB" altLang="en-US" sz="1400" i="1"/>
            </a:p>
          </p:txBody>
        </p:sp>
      </p:grpSp>
      <p:grpSp>
        <p:nvGrpSpPr>
          <p:cNvPr id="22" name="Group 21">
            <a:extLst>
              <a:ext uri="{FF2B5EF4-FFF2-40B4-BE49-F238E27FC236}">
                <a16:creationId xmlns:a16="http://schemas.microsoft.com/office/drawing/2014/main" id="{6E3A2888-A27D-4E52-BA3C-07DEEF0B6A44}"/>
              </a:ext>
            </a:extLst>
          </p:cNvPr>
          <p:cNvGrpSpPr>
            <a:grpSpLocks/>
          </p:cNvGrpSpPr>
          <p:nvPr/>
        </p:nvGrpSpPr>
        <p:grpSpPr bwMode="auto">
          <a:xfrm>
            <a:off x="0" y="1412875"/>
            <a:ext cx="4425950" cy="1333500"/>
            <a:chOff x="0" y="1448200"/>
            <a:chExt cx="4425949" cy="1332728"/>
          </a:xfrm>
        </p:grpSpPr>
        <p:sp>
          <p:nvSpPr>
            <p:cNvPr id="18" name="Cloud Callout 17">
              <a:extLst>
                <a:ext uri="{FF2B5EF4-FFF2-40B4-BE49-F238E27FC236}">
                  <a16:creationId xmlns:a16="http://schemas.microsoft.com/office/drawing/2014/main" id="{03F2A943-725B-40DF-A258-E64A0FB9B1C8}"/>
                </a:ext>
              </a:extLst>
            </p:cNvPr>
            <p:cNvSpPr/>
            <p:nvPr/>
          </p:nvSpPr>
          <p:spPr>
            <a:xfrm>
              <a:off x="0" y="1448200"/>
              <a:ext cx="4425949" cy="1332728"/>
            </a:xfrm>
            <a:prstGeom prst="cloudCallout">
              <a:avLst>
                <a:gd name="adj1" fmla="val -29438"/>
                <a:gd name="adj2" fmla="val 88924"/>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en-GB" sz="1400" dirty="0"/>
            </a:p>
          </p:txBody>
        </p:sp>
        <p:sp>
          <p:nvSpPr>
            <p:cNvPr id="28693" name="Rectangle 18">
              <a:extLst>
                <a:ext uri="{FF2B5EF4-FFF2-40B4-BE49-F238E27FC236}">
                  <a16:creationId xmlns:a16="http://schemas.microsoft.com/office/drawing/2014/main" id="{B78B9156-BF16-47D0-8805-B71AF4F32EC0}"/>
                </a:ext>
              </a:extLst>
            </p:cNvPr>
            <p:cNvSpPr>
              <a:spLocks noChangeArrowheads="1"/>
            </p:cNvSpPr>
            <p:nvPr/>
          </p:nvSpPr>
          <p:spPr bwMode="auto">
            <a:xfrm>
              <a:off x="250825" y="1683014"/>
              <a:ext cx="3960812" cy="94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a:t>
              </a:r>
              <a:r>
                <a:rPr lang="en-US" altLang="en-US" sz="1400" b="1" i="1" u="sng"/>
                <a:t>only</a:t>
              </a:r>
              <a:r>
                <a:rPr lang="en-US" altLang="en-US" sz="1400" i="1"/>
                <a:t> the intended recipient can read the message as the intended recipient is the only one with the corresponding private key so is the only one who can decrypt it.</a:t>
              </a:r>
              <a:endParaRPr lang="en-GB" altLang="en-US" sz="1400" i="1"/>
            </a:p>
          </p:txBody>
        </p:sp>
      </p:grpSp>
      <p:sp>
        <p:nvSpPr>
          <p:cNvPr id="28690" name="TextBox 3">
            <a:extLst>
              <a:ext uri="{FF2B5EF4-FFF2-40B4-BE49-F238E27FC236}">
                <a16:creationId xmlns:a16="http://schemas.microsoft.com/office/drawing/2014/main" id="{9A1687A9-0D81-4AFA-B880-E9E9D9EBBD23}"/>
              </a:ext>
            </a:extLst>
          </p:cNvPr>
          <p:cNvSpPr txBox="1">
            <a:spLocks noChangeArrowheads="1"/>
          </p:cNvSpPr>
          <p:nvPr/>
        </p:nvSpPr>
        <p:spPr bwMode="auto">
          <a:xfrm>
            <a:off x="2786063" y="260350"/>
            <a:ext cx="3425825"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Certification Authority</a:t>
            </a:r>
          </a:p>
        </p:txBody>
      </p:sp>
      <p:sp>
        <p:nvSpPr>
          <p:cNvPr id="28691" name="Rectangle 21">
            <a:extLst>
              <a:ext uri="{FF2B5EF4-FFF2-40B4-BE49-F238E27FC236}">
                <a16:creationId xmlns:a16="http://schemas.microsoft.com/office/drawing/2014/main" id="{622D03C4-DAAD-4BE1-A319-53E171842C22}"/>
              </a:ext>
            </a:extLst>
          </p:cNvPr>
          <p:cNvSpPr>
            <a:spLocks noChangeArrowheads="1"/>
          </p:cNvSpPr>
          <p:nvPr/>
        </p:nvSpPr>
        <p:spPr bwMode="auto">
          <a:xfrm>
            <a:off x="1692275" y="765175"/>
            <a:ext cx="578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800" i="1"/>
              <a:t>Gives out Public &amp; Private Key Paired Keys on request.</a:t>
            </a:r>
            <a:endParaRPr lang="en-GB" altLang="en-US" sz="18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8466"/>
                                        </p:tgtEl>
                                        <p:attrNameLst>
                                          <p:attrName>style.visibility</p:attrName>
                                        </p:attrNameLst>
                                      </p:cBhvr>
                                      <p:to>
                                        <p:strVal val="visible"/>
                                      </p:to>
                                    </p:set>
                                    <p:anim calcmode="lin" valueType="num">
                                      <p:cBhvr additive="base">
                                        <p:cTn id="7" dur="500" fill="hold"/>
                                        <p:tgtEl>
                                          <p:spTgt spid="18466"/>
                                        </p:tgtEl>
                                        <p:attrNameLst>
                                          <p:attrName>ppt_x</p:attrName>
                                        </p:attrNameLst>
                                      </p:cBhvr>
                                      <p:tavLst>
                                        <p:tav tm="0">
                                          <p:val>
                                            <p:strVal val="1+#ppt_w/2"/>
                                          </p:val>
                                        </p:tav>
                                        <p:tav tm="100000">
                                          <p:val>
                                            <p:strVal val="#ppt_x"/>
                                          </p:val>
                                        </p:tav>
                                      </p:tavLst>
                                    </p:anim>
                                    <p:anim calcmode="lin" valueType="num">
                                      <p:cBhvr additive="base">
                                        <p:cTn id="8" dur="500" fill="hold"/>
                                        <p:tgtEl>
                                          <p:spTgt spid="18466"/>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67"/>
                                        </p:tgtEl>
                                        <p:attrNameLst>
                                          <p:attrName>style.visibility</p:attrName>
                                        </p:attrNameLst>
                                      </p:cBhvr>
                                      <p:to>
                                        <p:strVal val="visible"/>
                                      </p:to>
                                    </p:set>
                                    <p:anim calcmode="lin" valueType="num">
                                      <p:cBhvr additive="base">
                                        <p:cTn id="11" dur="500" fill="hold"/>
                                        <p:tgtEl>
                                          <p:spTgt spid="18467"/>
                                        </p:tgtEl>
                                        <p:attrNameLst>
                                          <p:attrName>ppt_x</p:attrName>
                                        </p:attrNameLst>
                                      </p:cBhvr>
                                      <p:tavLst>
                                        <p:tav tm="0">
                                          <p:val>
                                            <p:strVal val="#ppt_x"/>
                                          </p:val>
                                        </p:tav>
                                        <p:tav tm="100000">
                                          <p:val>
                                            <p:strVal val="#ppt_x"/>
                                          </p:val>
                                        </p:tav>
                                      </p:tavLst>
                                    </p:anim>
                                    <p:anim calcmode="lin" valueType="num">
                                      <p:cBhvr additive="base">
                                        <p:cTn id="12" dur="500" fill="hold"/>
                                        <p:tgtEl>
                                          <p:spTgt spid="18467"/>
                                        </p:tgtEl>
                                        <p:attrNameLst>
                                          <p:attrName>ppt_y</p:attrName>
                                        </p:attrNameLst>
                                      </p:cBhvr>
                                      <p:tavLst>
                                        <p:tav tm="0">
                                          <p:val>
                                            <p:strVal val="1+#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18465"/>
                                        </p:tgtEl>
                                        <p:attrNameLst>
                                          <p:attrName>style.visibility</p:attrName>
                                        </p:attrNameLst>
                                      </p:cBhvr>
                                      <p:to>
                                        <p:strVal val="visible"/>
                                      </p:to>
                                    </p:set>
                                    <p:anim calcmode="lin" valueType="num">
                                      <p:cBhvr additive="base">
                                        <p:cTn id="15" dur="500" fill="hold"/>
                                        <p:tgtEl>
                                          <p:spTgt spid="18465"/>
                                        </p:tgtEl>
                                        <p:attrNameLst>
                                          <p:attrName>ppt_x</p:attrName>
                                        </p:attrNameLst>
                                      </p:cBhvr>
                                      <p:tavLst>
                                        <p:tav tm="0">
                                          <p:val>
                                            <p:strVal val="0-#ppt_w/2"/>
                                          </p:val>
                                        </p:tav>
                                        <p:tav tm="100000">
                                          <p:val>
                                            <p:strVal val="#ppt_x"/>
                                          </p:val>
                                        </p:tav>
                                      </p:tavLst>
                                    </p:anim>
                                    <p:anim calcmode="lin" valueType="num">
                                      <p:cBhvr additive="base">
                                        <p:cTn id="16" dur="500" fill="hold"/>
                                        <p:tgtEl>
                                          <p:spTgt spid="18465"/>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18464"/>
                                        </p:tgtEl>
                                        <p:attrNameLst>
                                          <p:attrName>style.visibility</p:attrName>
                                        </p:attrNameLst>
                                      </p:cBhvr>
                                      <p:to>
                                        <p:strVal val="visible"/>
                                      </p:to>
                                    </p:set>
                                    <p:anim calcmode="lin" valueType="num">
                                      <p:cBhvr additive="base">
                                        <p:cTn id="19" dur="500" fill="hold"/>
                                        <p:tgtEl>
                                          <p:spTgt spid="18464"/>
                                        </p:tgtEl>
                                        <p:attrNameLst>
                                          <p:attrName>ppt_x</p:attrName>
                                        </p:attrNameLst>
                                      </p:cBhvr>
                                      <p:tavLst>
                                        <p:tav tm="0">
                                          <p:val>
                                            <p:strVal val="0-#ppt_w/2"/>
                                          </p:val>
                                        </p:tav>
                                        <p:tav tm="100000">
                                          <p:val>
                                            <p:strVal val="#ppt_x"/>
                                          </p:val>
                                        </p:tav>
                                      </p:tavLst>
                                    </p:anim>
                                    <p:anim calcmode="lin" valueType="num">
                                      <p:cBhvr additive="base">
                                        <p:cTn id="20" dur="500" fill="hold"/>
                                        <p:tgtEl>
                                          <p:spTgt spid="18464"/>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0-#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1000"/>
                                        <p:tgtEl>
                                          <p:spTgt spid="20"/>
                                        </p:tgtEl>
                                      </p:cBhvr>
                                    </p:animEffect>
                                    <p:anim calcmode="lin" valueType="num">
                                      <p:cBhvr>
                                        <p:cTn id="51" dur="1000" fill="hold"/>
                                        <p:tgtEl>
                                          <p:spTgt spid="20"/>
                                        </p:tgtEl>
                                        <p:attrNameLst>
                                          <p:attrName>ppt_x</p:attrName>
                                        </p:attrNameLst>
                                      </p:cBhvr>
                                      <p:tavLst>
                                        <p:tav tm="0">
                                          <p:val>
                                            <p:strVal val="#ppt_x"/>
                                          </p:val>
                                        </p:tav>
                                        <p:tav tm="100000">
                                          <p:val>
                                            <p:strVal val="#ppt_x"/>
                                          </p:val>
                                        </p:tav>
                                      </p:tavLst>
                                    </p:anim>
                                    <p:anim calcmode="lin" valueType="num">
                                      <p:cBhvr>
                                        <p:cTn id="5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a:extLst>
              <a:ext uri="{FF2B5EF4-FFF2-40B4-BE49-F238E27FC236}">
                <a16:creationId xmlns:a16="http://schemas.microsoft.com/office/drawing/2014/main" id="{26FB5082-FAF4-40E5-9B40-6A1A21C5FDAC}"/>
              </a:ext>
            </a:extLst>
          </p:cNvPr>
          <p:cNvSpPr>
            <a:spLocks noGrp="1" noChangeArrowheads="1"/>
          </p:cNvSpPr>
          <p:nvPr>
            <p:ph type="title"/>
          </p:nvPr>
        </p:nvSpPr>
        <p:spPr/>
        <p:txBody>
          <a:bodyPr/>
          <a:lstStyle/>
          <a:p>
            <a:pPr eaLnBrk="1" hangingPunct="1">
              <a:defRPr/>
            </a:pPr>
            <a:r>
              <a:rPr lang="en-US" altLang="en-US"/>
              <a:t>Digital signature</a:t>
            </a:r>
            <a:endParaRPr lang="en-GB" altLang="en-US"/>
          </a:p>
        </p:txBody>
      </p:sp>
      <p:sp>
        <p:nvSpPr>
          <p:cNvPr id="502787" name="Rectangle 3">
            <a:extLst>
              <a:ext uri="{FF2B5EF4-FFF2-40B4-BE49-F238E27FC236}">
                <a16:creationId xmlns:a16="http://schemas.microsoft.com/office/drawing/2014/main" id="{429D4B24-EBF5-4AB6-BE9E-5970A3183CBB}"/>
              </a:ext>
            </a:extLst>
          </p:cNvPr>
          <p:cNvSpPr>
            <a:spLocks noGrp="1" noChangeArrowheads="1"/>
          </p:cNvSpPr>
          <p:nvPr>
            <p:ph type="body" idx="1"/>
          </p:nvPr>
        </p:nvSpPr>
        <p:spPr>
          <a:xfrm>
            <a:off x="457200" y="1600200"/>
            <a:ext cx="8229600" cy="4997450"/>
          </a:xfrm>
        </p:spPr>
        <p:txBody>
          <a:bodyPr/>
          <a:lstStyle/>
          <a:p>
            <a:pPr eaLnBrk="1" hangingPunct="1">
              <a:lnSpc>
                <a:spcPct val="80000"/>
              </a:lnSpc>
              <a:defRPr/>
            </a:pPr>
            <a:r>
              <a:rPr lang="en-US" altLang="en-US" sz="2800"/>
              <a:t>A digital code sent with the data that uniquely identifies the sender and authenticates the data.</a:t>
            </a:r>
          </a:p>
          <a:p>
            <a:pPr lvl="1" eaLnBrk="1" hangingPunct="1">
              <a:lnSpc>
                <a:spcPct val="80000"/>
              </a:lnSpc>
              <a:defRPr/>
            </a:pPr>
            <a:r>
              <a:rPr lang="en-US" altLang="en-US" sz="2400"/>
              <a:t>This digital code is a mathematical summary of the data which is encrypted with sender’s private key and sent with the data.</a:t>
            </a:r>
          </a:p>
          <a:p>
            <a:pPr lvl="2" eaLnBrk="1" hangingPunct="1">
              <a:lnSpc>
                <a:spcPct val="80000"/>
              </a:lnSpc>
              <a:defRPr/>
            </a:pPr>
            <a:r>
              <a:rPr lang="en-US" altLang="en-US" sz="2000"/>
              <a:t>The recipient will decrypt this digital code with the sender’s public key.</a:t>
            </a:r>
          </a:p>
          <a:p>
            <a:pPr lvl="3" eaLnBrk="1" hangingPunct="1">
              <a:lnSpc>
                <a:spcPct val="80000"/>
              </a:lnSpc>
              <a:defRPr/>
            </a:pPr>
            <a:r>
              <a:rPr lang="en-US" altLang="en-US" sz="1800"/>
              <a:t>This verifies the sender as he is the only one with the corresponding private key.</a:t>
            </a:r>
          </a:p>
          <a:p>
            <a:pPr lvl="3" eaLnBrk="1" hangingPunct="1">
              <a:lnSpc>
                <a:spcPct val="80000"/>
              </a:lnSpc>
              <a:defRPr/>
            </a:pPr>
            <a:r>
              <a:rPr lang="en-US" altLang="en-US" sz="1800"/>
              <a:t>The recipient also recalculates the digital code of the data received and if this is different to the digital code received from the sender then the data has been tampered with (as it is a mathematical summary of all the data).</a:t>
            </a:r>
          </a:p>
          <a:p>
            <a:pPr lvl="3" eaLnBrk="1" hangingPunct="1">
              <a:lnSpc>
                <a:spcPct val="80000"/>
              </a:lnSpc>
              <a:defRPr/>
            </a:pPr>
            <a:r>
              <a:rPr lang="en-GB" altLang="en-US" sz="1800"/>
              <a:t>Also helps combat repudiation, i.e. denial of involvement in a transaction. Since the owner keeps their private key secret, anything signed using that key can only have been signed by the owner.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a:extLst>
              <a:ext uri="{FF2B5EF4-FFF2-40B4-BE49-F238E27FC236}">
                <a16:creationId xmlns:a16="http://schemas.microsoft.com/office/drawing/2014/main" id="{693F1EDD-0DE3-440F-8152-4F7ACE85179F}"/>
              </a:ext>
            </a:extLst>
          </p:cNvPr>
          <p:cNvSpPr>
            <a:spLocks noGrp="1" noChangeArrowheads="1"/>
          </p:cNvSpPr>
          <p:nvPr>
            <p:ph type="title"/>
          </p:nvPr>
        </p:nvSpPr>
        <p:spPr/>
        <p:txBody>
          <a:bodyPr/>
          <a:lstStyle/>
          <a:p>
            <a:pPr eaLnBrk="1" hangingPunct="1">
              <a:defRPr/>
            </a:pPr>
            <a:r>
              <a:rPr lang="en-GB" altLang="en-US"/>
              <a:t>An analogy for digital signatures</a:t>
            </a:r>
          </a:p>
        </p:txBody>
      </p:sp>
      <p:sp>
        <p:nvSpPr>
          <p:cNvPr id="503811" name="Rectangle 3">
            <a:extLst>
              <a:ext uri="{FF2B5EF4-FFF2-40B4-BE49-F238E27FC236}">
                <a16:creationId xmlns:a16="http://schemas.microsoft.com/office/drawing/2014/main" id="{A93F4099-9317-4502-9174-A28F175689D1}"/>
              </a:ext>
            </a:extLst>
          </p:cNvPr>
          <p:cNvSpPr>
            <a:spLocks noGrp="1" noChangeArrowheads="1"/>
          </p:cNvSpPr>
          <p:nvPr>
            <p:ph type="body" idx="1"/>
          </p:nvPr>
        </p:nvSpPr>
        <p:spPr/>
        <p:txBody>
          <a:bodyPr/>
          <a:lstStyle/>
          <a:p>
            <a:pPr eaLnBrk="1" hangingPunct="1">
              <a:defRPr/>
            </a:pPr>
            <a:r>
              <a:rPr lang="en-US" altLang="en-US"/>
              <a:t>The sealing of an envelope with a personal wax seal or stamp which no one else has.</a:t>
            </a:r>
          </a:p>
          <a:p>
            <a:pPr eaLnBrk="1" hangingPunct="1">
              <a:defRPr/>
            </a:pPr>
            <a:r>
              <a:rPr lang="en-US" altLang="en-US"/>
              <a:t>The message can be opened by anyone, but the presence of the seal or stamp authenticates the sender.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a:extLst>
              <a:ext uri="{FF2B5EF4-FFF2-40B4-BE49-F238E27FC236}">
                <a16:creationId xmlns:a16="http://schemas.microsoft.com/office/drawing/2014/main" id="{9F409DC6-A924-4541-ACDF-A502A0310175}"/>
              </a:ext>
            </a:extLst>
          </p:cNvPr>
          <p:cNvSpPr>
            <a:spLocks noChangeShapeType="1"/>
          </p:cNvSpPr>
          <p:nvPr/>
        </p:nvSpPr>
        <p:spPr bwMode="auto">
          <a:xfrm flipH="1" flipV="1">
            <a:off x="4284663" y="765175"/>
            <a:ext cx="3959225" cy="215900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5843" name="Line 3">
            <a:extLst>
              <a:ext uri="{FF2B5EF4-FFF2-40B4-BE49-F238E27FC236}">
                <a16:creationId xmlns:a16="http://schemas.microsoft.com/office/drawing/2014/main" id="{9FD7508C-384A-4373-9C0F-2B0A56EF1276}"/>
              </a:ext>
            </a:extLst>
          </p:cNvPr>
          <p:cNvSpPr>
            <a:spLocks noChangeShapeType="1"/>
          </p:cNvSpPr>
          <p:nvPr/>
        </p:nvSpPr>
        <p:spPr bwMode="auto">
          <a:xfrm flipH="1" flipV="1">
            <a:off x="4284663" y="765175"/>
            <a:ext cx="3671887" cy="316865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5844" name="Line 4">
            <a:extLst>
              <a:ext uri="{FF2B5EF4-FFF2-40B4-BE49-F238E27FC236}">
                <a16:creationId xmlns:a16="http://schemas.microsoft.com/office/drawing/2014/main" id="{D99E83FF-0F5E-4F59-9B84-796E62259030}"/>
              </a:ext>
            </a:extLst>
          </p:cNvPr>
          <p:cNvSpPr>
            <a:spLocks noChangeShapeType="1"/>
          </p:cNvSpPr>
          <p:nvPr/>
        </p:nvSpPr>
        <p:spPr bwMode="auto">
          <a:xfrm flipV="1">
            <a:off x="611188" y="765175"/>
            <a:ext cx="3673475" cy="2159000"/>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5845" name="Line 5">
            <a:extLst>
              <a:ext uri="{FF2B5EF4-FFF2-40B4-BE49-F238E27FC236}">
                <a16:creationId xmlns:a16="http://schemas.microsoft.com/office/drawing/2014/main" id="{C46218DE-177F-47EE-BE19-73C1A4436927}"/>
              </a:ext>
            </a:extLst>
          </p:cNvPr>
          <p:cNvSpPr>
            <a:spLocks noChangeShapeType="1"/>
          </p:cNvSpPr>
          <p:nvPr/>
        </p:nvSpPr>
        <p:spPr bwMode="auto">
          <a:xfrm flipV="1">
            <a:off x="900113" y="765175"/>
            <a:ext cx="3384550" cy="3094038"/>
          </a:xfrm>
          <a:prstGeom prst="line">
            <a:avLst/>
          </a:prstGeom>
          <a:noFill/>
          <a:ln w="9525" cap="rnd">
            <a:solidFill>
              <a:schemeClr val="tx1"/>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HK"/>
          </a:p>
        </p:txBody>
      </p:sp>
      <p:sp>
        <p:nvSpPr>
          <p:cNvPr id="31750" name="TextBox 3">
            <a:extLst>
              <a:ext uri="{FF2B5EF4-FFF2-40B4-BE49-F238E27FC236}">
                <a16:creationId xmlns:a16="http://schemas.microsoft.com/office/drawing/2014/main" id="{BE662120-3866-4072-99BF-565C82FDDCA0}"/>
              </a:ext>
            </a:extLst>
          </p:cNvPr>
          <p:cNvSpPr txBox="1">
            <a:spLocks noChangeArrowheads="1"/>
          </p:cNvSpPr>
          <p:nvPr/>
        </p:nvSpPr>
        <p:spPr bwMode="auto">
          <a:xfrm>
            <a:off x="15875" y="3213100"/>
            <a:ext cx="1243013"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Sender</a:t>
            </a:r>
            <a:endParaRPr lang="en-GB" altLang="en-US" sz="2400" b="1"/>
          </a:p>
        </p:txBody>
      </p:sp>
      <p:sp>
        <p:nvSpPr>
          <p:cNvPr id="31751" name="TextBox 4">
            <a:extLst>
              <a:ext uri="{FF2B5EF4-FFF2-40B4-BE49-F238E27FC236}">
                <a16:creationId xmlns:a16="http://schemas.microsoft.com/office/drawing/2014/main" id="{F66BB2D6-F0C4-44E2-9879-5C9723176107}"/>
              </a:ext>
            </a:extLst>
          </p:cNvPr>
          <p:cNvSpPr txBox="1">
            <a:spLocks noChangeArrowheads="1"/>
          </p:cNvSpPr>
          <p:nvPr/>
        </p:nvSpPr>
        <p:spPr bwMode="auto">
          <a:xfrm>
            <a:off x="7546975" y="3230563"/>
            <a:ext cx="1570038" cy="460375"/>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Recipient</a:t>
            </a:r>
            <a:endParaRPr lang="en-GB" altLang="en-US" sz="2400" b="1"/>
          </a:p>
        </p:txBody>
      </p:sp>
      <p:cxnSp>
        <p:nvCxnSpPr>
          <p:cNvPr id="7" name="Straight Arrow Connector 6">
            <a:extLst>
              <a:ext uri="{FF2B5EF4-FFF2-40B4-BE49-F238E27FC236}">
                <a16:creationId xmlns:a16="http://schemas.microsoft.com/office/drawing/2014/main" id="{5B5ACDBE-D8DA-4258-9777-518D851F3628}"/>
              </a:ext>
            </a:extLst>
          </p:cNvPr>
          <p:cNvCxnSpPr>
            <a:cxnSpLocks noChangeShapeType="1"/>
            <a:stCxn id="31750" idx="3"/>
            <a:endCxn id="31751" idx="1"/>
          </p:cNvCxnSpPr>
          <p:nvPr/>
        </p:nvCxnSpPr>
        <p:spPr bwMode="auto">
          <a:xfrm>
            <a:off x="1271588" y="3454400"/>
            <a:ext cx="6262687" cy="6350"/>
          </a:xfrm>
          <a:prstGeom prst="straightConnector1">
            <a:avLst/>
          </a:prstGeom>
          <a:noFill/>
          <a:ln w="508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8" name="Rectangle 7">
            <a:extLst>
              <a:ext uri="{FF2B5EF4-FFF2-40B4-BE49-F238E27FC236}">
                <a16:creationId xmlns:a16="http://schemas.microsoft.com/office/drawing/2014/main" id="{A0CA2D94-227A-493B-9E0B-3DA2CDC70AD7}"/>
              </a:ext>
            </a:extLst>
          </p:cNvPr>
          <p:cNvSpPr>
            <a:spLocks noChangeArrowheads="1"/>
          </p:cNvSpPr>
          <p:nvPr/>
        </p:nvSpPr>
        <p:spPr bwMode="auto">
          <a:xfrm>
            <a:off x="1258888" y="342900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Message encrypted with R</a:t>
            </a:r>
            <a:r>
              <a:rPr lang="en-US" altLang="en-US" sz="1800" i="1" u="sng"/>
              <a:t>PU</a:t>
            </a:r>
            <a:r>
              <a:rPr lang="en-US" altLang="en-US" sz="1800" i="1"/>
              <a:t>K.</a:t>
            </a:r>
            <a:endParaRPr lang="en-GB" altLang="en-US" sz="1800" i="1"/>
          </a:p>
        </p:txBody>
      </p:sp>
      <p:sp>
        <p:nvSpPr>
          <p:cNvPr id="31754" name="Rectangle 8">
            <a:extLst>
              <a:ext uri="{FF2B5EF4-FFF2-40B4-BE49-F238E27FC236}">
                <a16:creationId xmlns:a16="http://schemas.microsoft.com/office/drawing/2014/main" id="{56CFF2D7-E495-45EE-9D36-9E2798880BFB}"/>
              </a:ext>
            </a:extLst>
          </p:cNvPr>
          <p:cNvSpPr>
            <a:spLocks noChangeArrowheads="1"/>
          </p:cNvSpPr>
          <p:nvPr/>
        </p:nvSpPr>
        <p:spPr bwMode="auto">
          <a:xfrm>
            <a:off x="7918450" y="3716338"/>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PU</a:t>
            </a:r>
            <a:r>
              <a:rPr lang="en-US" altLang="en-US" sz="1800" b="1"/>
              <a:t>K</a:t>
            </a:r>
            <a:endParaRPr lang="en-GB" altLang="en-US" sz="1800" b="1"/>
          </a:p>
        </p:txBody>
      </p:sp>
      <p:sp>
        <p:nvSpPr>
          <p:cNvPr id="31755" name="Rectangle 9">
            <a:extLst>
              <a:ext uri="{FF2B5EF4-FFF2-40B4-BE49-F238E27FC236}">
                <a16:creationId xmlns:a16="http://schemas.microsoft.com/office/drawing/2014/main" id="{B980CF1B-C968-492A-A8A3-2C4FB2210A9E}"/>
              </a:ext>
            </a:extLst>
          </p:cNvPr>
          <p:cNvSpPr>
            <a:spLocks noChangeArrowheads="1"/>
          </p:cNvSpPr>
          <p:nvPr/>
        </p:nvSpPr>
        <p:spPr bwMode="auto">
          <a:xfrm>
            <a:off x="7918450" y="28432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R</a:t>
            </a:r>
            <a:r>
              <a:rPr lang="en-US" altLang="en-US" sz="1800" b="1" u="sng"/>
              <a:t>PR</a:t>
            </a:r>
            <a:r>
              <a:rPr lang="en-US" altLang="en-US" sz="1800" b="1"/>
              <a:t>K</a:t>
            </a:r>
            <a:endParaRPr lang="en-GB" altLang="en-US" sz="1800" b="1"/>
          </a:p>
        </p:txBody>
      </p:sp>
      <p:sp>
        <p:nvSpPr>
          <p:cNvPr id="31756" name="Rectangle 10">
            <a:extLst>
              <a:ext uri="{FF2B5EF4-FFF2-40B4-BE49-F238E27FC236}">
                <a16:creationId xmlns:a16="http://schemas.microsoft.com/office/drawing/2014/main" id="{E16ACC5E-7450-4877-B5B6-A17EC7A1FF95}"/>
              </a:ext>
            </a:extLst>
          </p:cNvPr>
          <p:cNvSpPr>
            <a:spLocks noChangeArrowheads="1"/>
          </p:cNvSpPr>
          <p:nvPr/>
        </p:nvSpPr>
        <p:spPr bwMode="auto">
          <a:xfrm>
            <a:off x="161925" y="3716338"/>
            <a:ext cx="825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PU</a:t>
            </a:r>
            <a:r>
              <a:rPr lang="en-US" altLang="en-US" sz="1800" b="1"/>
              <a:t>K</a:t>
            </a:r>
            <a:endParaRPr lang="en-GB" altLang="en-US" sz="1800" b="1"/>
          </a:p>
        </p:txBody>
      </p:sp>
      <p:sp>
        <p:nvSpPr>
          <p:cNvPr id="31757" name="Rectangle 11">
            <a:extLst>
              <a:ext uri="{FF2B5EF4-FFF2-40B4-BE49-F238E27FC236}">
                <a16:creationId xmlns:a16="http://schemas.microsoft.com/office/drawing/2014/main" id="{C1635BC7-631D-42F0-8854-D205FB270790}"/>
              </a:ext>
            </a:extLst>
          </p:cNvPr>
          <p:cNvSpPr>
            <a:spLocks noChangeArrowheads="1"/>
          </p:cNvSpPr>
          <p:nvPr/>
        </p:nvSpPr>
        <p:spPr bwMode="auto">
          <a:xfrm>
            <a:off x="161925" y="2843213"/>
            <a:ext cx="825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a:t>S</a:t>
            </a:r>
            <a:r>
              <a:rPr lang="en-US" altLang="en-US" sz="1800" b="1" u="sng"/>
              <a:t>PR</a:t>
            </a:r>
            <a:r>
              <a:rPr lang="en-US" altLang="en-US" sz="1800" b="1"/>
              <a:t>K</a:t>
            </a:r>
            <a:endParaRPr lang="en-GB" altLang="en-US" sz="1800" b="1"/>
          </a:p>
        </p:txBody>
      </p:sp>
      <p:sp>
        <p:nvSpPr>
          <p:cNvPr id="31758" name="Rectangle 12">
            <a:extLst>
              <a:ext uri="{FF2B5EF4-FFF2-40B4-BE49-F238E27FC236}">
                <a16:creationId xmlns:a16="http://schemas.microsoft.com/office/drawing/2014/main" id="{BD745BA8-86DF-4DE5-B5DF-34864B915F1D}"/>
              </a:ext>
            </a:extLst>
          </p:cNvPr>
          <p:cNvSpPr>
            <a:spLocks noChangeArrowheads="1"/>
          </p:cNvSpPr>
          <p:nvPr/>
        </p:nvSpPr>
        <p:spPr bwMode="auto">
          <a:xfrm>
            <a:off x="36513" y="5300663"/>
            <a:ext cx="3176587" cy="1477962"/>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b="1" u="sng"/>
              <a:t>Key:</a:t>
            </a:r>
          </a:p>
          <a:p>
            <a:pPr eaLnBrk="1" hangingPunct="1">
              <a:spcBef>
                <a:spcPct val="0"/>
              </a:spcBef>
              <a:buClrTx/>
              <a:buFontTx/>
              <a:buNone/>
            </a:pPr>
            <a:r>
              <a:rPr lang="en-US" altLang="en-US" sz="1800" b="1"/>
              <a:t>S</a:t>
            </a:r>
            <a:r>
              <a:rPr lang="en-US" altLang="en-US" sz="1800" b="1" u="sng"/>
              <a:t>PR</a:t>
            </a:r>
            <a:r>
              <a:rPr lang="en-US" altLang="en-US" sz="1800" b="1"/>
              <a:t>K </a:t>
            </a:r>
            <a:r>
              <a:rPr lang="en-US" altLang="en-US" sz="1600"/>
              <a:t>= </a:t>
            </a:r>
            <a:r>
              <a:rPr lang="en-US" altLang="en-US" sz="1600" i="1"/>
              <a:t>Sender’s Private Key</a:t>
            </a:r>
          </a:p>
          <a:p>
            <a:pPr eaLnBrk="1" hangingPunct="1">
              <a:spcBef>
                <a:spcPct val="0"/>
              </a:spcBef>
              <a:buClrTx/>
              <a:buFontTx/>
              <a:buNone/>
            </a:pPr>
            <a:r>
              <a:rPr lang="en-US" altLang="en-US" sz="1800" b="1"/>
              <a:t>S</a:t>
            </a:r>
            <a:r>
              <a:rPr lang="en-US" altLang="en-US" sz="1800" b="1" u="sng"/>
              <a:t>PU</a:t>
            </a:r>
            <a:r>
              <a:rPr lang="en-US" altLang="en-US" sz="1800" b="1"/>
              <a:t>K</a:t>
            </a:r>
            <a:r>
              <a:rPr lang="en-US" altLang="en-US" sz="1600"/>
              <a:t> =</a:t>
            </a:r>
            <a:r>
              <a:rPr lang="en-US" altLang="en-US" sz="1800"/>
              <a:t> </a:t>
            </a:r>
            <a:r>
              <a:rPr lang="en-US" altLang="en-US" sz="1600" i="1"/>
              <a:t>Sender’s Public Key</a:t>
            </a:r>
          </a:p>
          <a:p>
            <a:pPr eaLnBrk="1" hangingPunct="1">
              <a:spcBef>
                <a:spcPct val="0"/>
              </a:spcBef>
              <a:buClrTx/>
              <a:buFontTx/>
              <a:buNone/>
            </a:pPr>
            <a:r>
              <a:rPr lang="en-US" altLang="en-US" sz="1800" b="1"/>
              <a:t>R</a:t>
            </a:r>
            <a:r>
              <a:rPr lang="en-US" altLang="en-US" sz="1800" b="1" u="sng"/>
              <a:t>PR</a:t>
            </a:r>
            <a:r>
              <a:rPr lang="en-US" altLang="en-US" sz="1800" b="1"/>
              <a:t>K </a:t>
            </a:r>
            <a:r>
              <a:rPr lang="en-US" altLang="en-US" sz="1600"/>
              <a:t>=</a:t>
            </a:r>
            <a:r>
              <a:rPr lang="en-US" altLang="en-US" sz="1800"/>
              <a:t> </a:t>
            </a:r>
            <a:r>
              <a:rPr lang="en-US" altLang="en-US" sz="1600" i="1"/>
              <a:t>Recipient’s Private Key</a:t>
            </a:r>
            <a:endParaRPr lang="en-US" altLang="en-US" sz="1800" i="1"/>
          </a:p>
          <a:p>
            <a:pPr eaLnBrk="1" hangingPunct="1">
              <a:spcBef>
                <a:spcPct val="0"/>
              </a:spcBef>
              <a:buClrTx/>
              <a:buFontTx/>
              <a:buNone/>
            </a:pPr>
            <a:r>
              <a:rPr lang="en-US" altLang="en-US" sz="1800" b="1"/>
              <a:t>R</a:t>
            </a:r>
            <a:r>
              <a:rPr lang="en-US" altLang="en-US" sz="1800" b="1" u="sng"/>
              <a:t>PU</a:t>
            </a:r>
            <a:r>
              <a:rPr lang="en-US" altLang="en-US" sz="1800" b="1"/>
              <a:t>K</a:t>
            </a:r>
            <a:r>
              <a:rPr lang="en-US" altLang="en-US" sz="1800"/>
              <a:t> </a:t>
            </a:r>
            <a:r>
              <a:rPr lang="en-US" altLang="en-US" sz="1600"/>
              <a:t>=</a:t>
            </a:r>
            <a:r>
              <a:rPr lang="en-US" altLang="en-US" sz="1800"/>
              <a:t> </a:t>
            </a:r>
            <a:r>
              <a:rPr lang="en-US" altLang="en-US" sz="1600" i="1"/>
              <a:t>Recipients Public Key</a:t>
            </a:r>
          </a:p>
        </p:txBody>
      </p:sp>
      <p:sp>
        <p:nvSpPr>
          <p:cNvPr id="14" name="Rectangle 13">
            <a:extLst>
              <a:ext uri="{FF2B5EF4-FFF2-40B4-BE49-F238E27FC236}">
                <a16:creationId xmlns:a16="http://schemas.microsoft.com/office/drawing/2014/main" id="{4740A053-B1F1-42F5-AC03-B07B0416C029}"/>
              </a:ext>
            </a:extLst>
          </p:cNvPr>
          <p:cNvSpPr>
            <a:spLocks noChangeArrowheads="1"/>
          </p:cNvSpPr>
          <p:nvPr/>
        </p:nvSpPr>
        <p:spPr bwMode="auto">
          <a:xfrm>
            <a:off x="4138613" y="3044825"/>
            <a:ext cx="35290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r" eaLnBrk="1" hangingPunct="1">
              <a:spcBef>
                <a:spcPct val="0"/>
              </a:spcBef>
              <a:buClrTx/>
              <a:buFontTx/>
              <a:buNone/>
            </a:pPr>
            <a:r>
              <a:rPr lang="en-US" altLang="en-US" sz="1800" i="1"/>
              <a:t>Message decrypted with R</a:t>
            </a:r>
            <a:r>
              <a:rPr lang="en-US" altLang="en-US" sz="1800" i="1" u="sng"/>
              <a:t>PR</a:t>
            </a:r>
            <a:r>
              <a:rPr lang="en-US" altLang="en-US" sz="1800" i="1"/>
              <a:t>K.</a:t>
            </a:r>
            <a:endParaRPr lang="en-GB" altLang="en-US" sz="1800" i="1"/>
          </a:p>
        </p:txBody>
      </p:sp>
      <p:grpSp>
        <p:nvGrpSpPr>
          <p:cNvPr id="20" name="Group 19">
            <a:extLst>
              <a:ext uri="{FF2B5EF4-FFF2-40B4-BE49-F238E27FC236}">
                <a16:creationId xmlns:a16="http://schemas.microsoft.com/office/drawing/2014/main" id="{C6A949C1-89A2-4B9C-BB6E-0643A8DAD2AE}"/>
              </a:ext>
            </a:extLst>
          </p:cNvPr>
          <p:cNvGrpSpPr>
            <a:grpSpLocks/>
          </p:cNvGrpSpPr>
          <p:nvPr/>
        </p:nvGrpSpPr>
        <p:grpSpPr bwMode="auto">
          <a:xfrm>
            <a:off x="4583113" y="1462088"/>
            <a:ext cx="4597400" cy="1331912"/>
            <a:chOff x="4582555" y="1461628"/>
            <a:chExt cx="4597957" cy="1332728"/>
          </a:xfrm>
        </p:grpSpPr>
        <p:sp>
          <p:nvSpPr>
            <p:cNvPr id="16" name="Cloud Callout 15">
              <a:extLst>
                <a:ext uri="{FF2B5EF4-FFF2-40B4-BE49-F238E27FC236}">
                  <a16:creationId xmlns:a16="http://schemas.microsoft.com/office/drawing/2014/main" id="{CE3384CA-7FD9-44A7-9A68-B545133EB8E3}"/>
                </a:ext>
              </a:extLst>
            </p:cNvPr>
            <p:cNvSpPr/>
            <p:nvPr/>
          </p:nvSpPr>
          <p:spPr>
            <a:xfrm>
              <a:off x="4582555" y="1461628"/>
              <a:ext cx="4426486" cy="1332728"/>
            </a:xfrm>
            <a:prstGeom prst="cloudCallout">
              <a:avLst>
                <a:gd name="adj1" fmla="val 26683"/>
                <a:gd name="adj2" fmla="val 86876"/>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en-GB" sz="1400" dirty="0"/>
            </a:p>
          </p:txBody>
        </p:sp>
        <p:sp>
          <p:nvSpPr>
            <p:cNvPr id="31769" name="Rectangle 16">
              <a:extLst>
                <a:ext uri="{FF2B5EF4-FFF2-40B4-BE49-F238E27FC236}">
                  <a16:creationId xmlns:a16="http://schemas.microsoft.com/office/drawing/2014/main" id="{2AEE142E-F3A1-4059-92F4-8159A9FBC078}"/>
                </a:ext>
              </a:extLst>
            </p:cNvPr>
            <p:cNvSpPr>
              <a:spLocks noChangeArrowheads="1"/>
            </p:cNvSpPr>
            <p:nvPr/>
          </p:nvSpPr>
          <p:spPr bwMode="auto">
            <a:xfrm>
              <a:off x="4607958" y="1650656"/>
              <a:ext cx="4572554" cy="94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I am the </a:t>
              </a:r>
              <a:r>
                <a:rPr lang="en-US" altLang="en-US" sz="1400" b="1" i="1" u="sng"/>
                <a:t>only</a:t>
              </a:r>
              <a:r>
                <a:rPr lang="en-US" altLang="en-US" sz="1400" i="1"/>
                <a:t> one who can read </a:t>
              </a:r>
            </a:p>
            <a:p>
              <a:pPr algn="ctr" eaLnBrk="1" hangingPunct="1">
                <a:spcBef>
                  <a:spcPct val="0"/>
                </a:spcBef>
                <a:buClrTx/>
                <a:buFontTx/>
                <a:buNone/>
              </a:pPr>
              <a:r>
                <a:rPr lang="en-US" altLang="en-US" sz="1400" i="1"/>
                <a:t>this message and that 1 </a:t>
              </a:r>
              <a:r>
                <a:rPr lang="en-US" altLang="en-US" sz="1400" b="1" i="1" u="sng"/>
                <a:t>unique sender</a:t>
              </a:r>
              <a:r>
                <a:rPr lang="en-US" altLang="en-US" sz="1400" i="1"/>
                <a:t> sent it but how can I be sure this person is who they say they are (credentials e.g. qualifications, etc…)?</a:t>
              </a:r>
              <a:endParaRPr lang="en-GB" altLang="en-US" sz="1400" i="1"/>
            </a:p>
          </p:txBody>
        </p:sp>
      </p:grpSp>
      <p:grpSp>
        <p:nvGrpSpPr>
          <p:cNvPr id="22" name="Group 21">
            <a:extLst>
              <a:ext uri="{FF2B5EF4-FFF2-40B4-BE49-F238E27FC236}">
                <a16:creationId xmlns:a16="http://schemas.microsoft.com/office/drawing/2014/main" id="{095B6FE6-AA5F-4119-A6DD-5A6E2A3143F4}"/>
              </a:ext>
            </a:extLst>
          </p:cNvPr>
          <p:cNvGrpSpPr>
            <a:grpSpLocks/>
          </p:cNvGrpSpPr>
          <p:nvPr/>
        </p:nvGrpSpPr>
        <p:grpSpPr bwMode="auto">
          <a:xfrm>
            <a:off x="74613" y="1412875"/>
            <a:ext cx="4425950" cy="1333500"/>
            <a:chOff x="0" y="1448200"/>
            <a:chExt cx="4425949" cy="1332728"/>
          </a:xfrm>
        </p:grpSpPr>
        <p:sp>
          <p:nvSpPr>
            <p:cNvPr id="18" name="Cloud Callout 17">
              <a:extLst>
                <a:ext uri="{FF2B5EF4-FFF2-40B4-BE49-F238E27FC236}">
                  <a16:creationId xmlns:a16="http://schemas.microsoft.com/office/drawing/2014/main" id="{8BC3F9BB-8FAC-4C50-8E47-FAAE62F2EA0D}"/>
                </a:ext>
              </a:extLst>
            </p:cNvPr>
            <p:cNvSpPr/>
            <p:nvPr/>
          </p:nvSpPr>
          <p:spPr>
            <a:xfrm>
              <a:off x="0" y="1448200"/>
              <a:ext cx="4425949" cy="1332728"/>
            </a:xfrm>
            <a:prstGeom prst="cloudCallout">
              <a:avLst>
                <a:gd name="adj1" fmla="val -29438"/>
                <a:gd name="adj2" fmla="val 88924"/>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en-GB" sz="1400" dirty="0"/>
            </a:p>
          </p:txBody>
        </p:sp>
        <p:sp>
          <p:nvSpPr>
            <p:cNvPr id="31767" name="Rectangle 18">
              <a:extLst>
                <a:ext uri="{FF2B5EF4-FFF2-40B4-BE49-F238E27FC236}">
                  <a16:creationId xmlns:a16="http://schemas.microsoft.com/office/drawing/2014/main" id="{66604512-F872-4220-948F-8DBE53E308C0}"/>
                </a:ext>
              </a:extLst>
            </p:cNvPr>
            <p:cNvSpPr>
              <a:spLocks noChangeArrowheads="1"/>
            </p:cNvSpPr>
            <p:nvPr/>
          </p:nvSpPr>
          <p:spPr bwMode="auto">
            <a:xfrm>
              <a:off x="250825" y="1683014"/>
              <a:ext cx="3960812" cy="94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400" i="1"/>
                <a:t>I am sure that </a:t>
              </a:r>
              <a:r>
                <a:rPr lang="en-US" altLang="en-US" sz="1400" b="1" i="1" u="sng"/>
                <a:t>only</a:t>
              </a:r>
              <a:r>
                <a:rPr lang="en-US" altLang="en-US" sz="1400" i="1"/>
                <a:t> the intended recipient can read the message as the intended recipient is the only one with the corresponding private key so is the only one who can decrypt it.</a:t>
              </a:r>
              <a:endParaRPr lang="en-GB" altLang="en-US" sz="1400" i="1"/>
            </a:p>
          </p:txBody>
        </p:sp>
      </p:grpSp>
      <p:sp>
        <p:nvSpPr>
          <p:cNvPr id="31762" name="TextBox 3">
            <a:extLst>
              <a:ext uri="{FF2B5EF4-FFF2-40B4-BE49-F238E27FC236}">
                <a16:creationId xmlns:a16="http://schemas.microsoft.com/office/drawing/2014/main" id="{53793799-C95D-4C17-B86B-7433620FDD0F}"/>
              </a:ext>
            </a:extLst>
          </p:cNvPr>
          <p:cNvSpPr txBox="1">
            <a:spLocks noChangeArrowheads="1"/>
          </p:cNvSpPr>
          <p:nvPr/>
        </p:nvSpPr>
        <p:spPr bwMode="auto">
          <a:xfrm>
            <a:off x="2786063" y="260350"/>
            <a:ext cx="3425825" cy="482600"/>
          </a:xfrm>
          <a:prstGeom prst="rect">
            <a:avLst/>
          </a:prstGeom>
          <a:noFill/>
          <a:ln w="254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400" b="1"/>
              <a:t>Certification Authority</a:t>
            </a:r>
          </a:p>
        </p:txBody>
      </p:sp>
      <p:sp>
        <p:nvSpPr>
          <p:cNvPr id="31763" name="Rectangle 23">
            <a:extLst>
              <a:ext uri="{FF2B5EF4-FFF2-40B4-BE49-F238E27FC236}">
                <a16:creationId xmlns:a16="http://schemas.microsoft.com/office/drawing/2014/main" id="{30315243-69DC-4F00-A759-E126A3C04CCD}"/>
              </a:ext>
            </a:extLst>
          </p:cNvPr>
          <p:cNvSpPr>
            <a:spLocks noChangeArrowheads="1"/>
          </p:cNvSpPr>
          <p:nvPr/>
        </p:nvSpPr>
        <p:spPr bwMode="auto">
          <a:xfrm>
            <a:off x="1692275" y="765175"/>
            <a:ext cx="578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1800" i="1"/>
              <a:t>Gives out Public &amp; Private Key Paired Keys on request.</a:t>
            </a:r>
            <a:endParaRPr lang="en-GB" altLang="en-US" sz="1800" i="1"/>
          </a:p>
        </p:txBody>
      </p:sp>
      <p:sp>
        <p:nvSpPr>
          <p:cNvPr id="2" name="Rectangle 7">
            <a:extLst>
              <a:ext uri="{FF2B5EF4-FFF2-40B4-BE49-F238E27FC236}">
                <a16:creationId xmlns:a16="http://schemas.microsoft.com/office/drawing/2014/main" id="{EEF7A42E-DF62-4DF2-92AE-99110B16839B}"/>
              </a:ext>
            </a:extLst>
          </p:cNvPr>
          <p:cNvSpPr>
            <a:spLocks noChangeArrowheads="1"/>
          </p:cNvSpPr>
          <p:nvPr/>
        </p:nvSpPr>
        <p:spPr bwMode="auto">
          <a:xfrm>
            <a:off x="1258888" y="3716338"/>
            <a:ext cx="4249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Signature encrypted with S</a:t>
            </a:r>
            <a:r>
              <a:rPr lang="en-US" altLang="en-US" sz="1800" i="1" u="sng"/>
              <a:t>PR</a:t>
            </a:r>
            <a:r>
              <a:rPr lang="en-US" altLang="en-US" sz="1800" i="1"/>
              <a:t>K.</a:t>
            </a:r>
            <a:endParaRPr lang="en-GB" altLang="en-US" sz="1800" i="1"/>
          </a:p>
        </p:txBody>
      </p:sp>
      <p:sp>
        <p:nvSpPr>
          <p:cNvPr id="3" name="Rectangle 7">
            <a:extLst>
              <a:ext uri="{FF2B5EF4-FFF2-40B4-BE49-F238E27FC236}">
                <a16:creationId xmlns:a16="http://schemas.microsoft.com/office/drawing/2014/main" id="{AC85FD77-34D8-402C-9BBD-B0AC5D90D7E2}"/>
              </a:ext>
            </a:extLst>
          </p:cNvPr>
          <p:cNvSpPr>
            <a:spLocks noChangeArrowheads="1"/>
          </p:cNvSpPr>
          <p:nvPr/>
        </p:nvSpPr>
        <p:spPr bwMode="auto">
          <a:xfrm>
            <a:off x="3562350" y="2781300"/>
            <a:ext cx="42497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i="1"/>
              <a:t>Digital Signature decrypted with S</a:t>
            </a:r>
            <a:r>
              <a:rPr lang="en-US" altLang="en-US" sz="1800" i="1" u="sng"/>
              <a:t>PU</a:t>
            </a:r>
            <a:r>
              <a:rPr lang="en-US" altLang="en-US" sz="1800" i="1"/>
              <a:t>K.</a:t>
            </a:r>
            <a:endParaRPr lang="en-GB" altLang="en-US" sz="18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35845"/>
                                        </p:tgtEl>
                                        <p:attrNameLst>
                                          <p:attrName>style.visibility</p:attrName>
                                        </p:attrNameLst>
                                      </p:cBhvr>
                                      <p:to>
                                        <p:strVal val="visible"/>
                                      </p:to>
                                    </p:set>
                                    <p:anim calcmode="lin" valueType="num">
                                      <p:cBhvr additive="base">
                                        <p:cTn id="11" dur="500" fill="hold"/>
                                        <p:tgtEl>
                                          <p:spTgt spid="35845"/>
                                        </p:tgtEl>
                                        <p:attrNameLst>
                                          <p:attrName>ppt_x</p:attrName>
                                        </p:attrNameLst>
                                      </p:cBhvr>
                                      <p:tavLst>
                                        <p:tav tm="0">
                                          <p:val>
                                            <p:strVal val="1+#ppt_w/2"/>
                                          </p:val>
                                        </p:tav>
                                        <p:tav tm="100000">
                                          <p:val>
                                            <p:strVal val="#ppt_x"/>
                                          </p:val>
                                        </p:tav>
                                      </p:tavLst>
                                    </p:anim>
                                    <p:anim calcmode="lin" valueType="num">
                                      <p:cBhvr additive="base">
                                        <p:cTn id="12" dur="500" fill="hold"/>
                                        <p:tgtEl>
                                          <p:spTgt spid="35845"/>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35842"/>
                                        </p:tgtEl>
                                        <p:attrNameLst>
                                          <p:attrName>style.visibility</p:attrName>
                                        </p:attrNameLst>
                                      </p:cBhvr>
                                      <p:to>
                                        <p:strVal val="visible"/>
                                      </p:to>
                                    </p:set>
                                    <p:anim calcmode="lin" valueType="num">
                                      <p:cBhvr additive="base">
                                        <p:cTn id="15" dur="500" fill="hold"/>
                                        <p:tgtEl>
                                          <p:spTgt spid="35842"/>
                                        </p:tgtEl>
                                        <p:attrNameLst>
                                          <p:attrName>ppt_x</p:attrName>
                                        </p:attrNameLst>
                                      </p:cBhvr>
                                      <p:tavLst>
                                        <p:tav tm="0">
                                          <p:val>
                                            <p:strVal val="0-#ppt_w/2"/>
                                          </p:val>
                                        </p:tav>
                                        <p:tav tm="100000">
                                          <p:val>
                                            <p:strVal val="#ppt_x"/>
                                          </p:val>
                                        </p:tav>
                                      </p:tavLst>
                                    </p:anim>
                                    <p:anim calcmode="lin" valueType="num">
                                      <p:cBhvr additive="base">
                                        <p:cTn id="16" dur="500" fill="hold"/>
                                        <p:tgtEl>
                                          <p:spTgt spid="35842"/>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5843"/>
                                        </p:tgtEl>
                                        <p:attrNameLst>
                                          <p:attrName>style.visibility</p:attrName>
                                        </p:attrNameLst>
                                      </p:cBhvr>
                                      <p:to>
                                        <p:strVal val="visible"/>
                                      </p:to>
                                    </p:set>
                                    <p:anim calcmode="lin" valueType="num">
                                      <p:cBhvr additive="base">
                                        <p:cTn id="19" dur="500" fill="hold"/>
                                        <p:tgtEl>
                                          <p:spTgt spid="35843"/>
                                        </p:tgtEl>
                                        <p:attrNameLst>
                                          <p:attrName>ppt_x</p:attrName>
                                        </p:attrNameLst>
                                      </p:cBhvr>
                                      <p:tavLst>
                                        <p:tav tm="0">
                                          <p:val>
                                            <p:strVal val="0-#ppt_w/2"/>
                                          </p:val>
                                        </p:tav>
                                        <p:tav tm="100000">
                                          <p:val>
                                            <p:strVal val="#ppt_x"/>
                                          </p:val>
                                        </p:tav>
                                      </p:tavLst>
                                    </p:anim>
                                    <p:anim calcmode="lin" valueType="num">
                                      <p:cBhvr additive="base">
                                        <p:cTn id="20" dur="500" fill="hold"/>
                                        <p:tgtEl>
                                          <p:spTgt spid="35843"/>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0-#ppt_w/2"/>
                                          </p:val>
                                        </p:tav>
                                        <p:tav tm="100000">
                                          <p:val>
                                            <p:strVal val="#ppt_x"/>
                                          </p:val>
                                        </p:tav>
                                      </p:tavLst>
                                    </p:anim>
                                    <p:anim calcmode="lin" valueType="num">
                                      <p:cBhvr additive="base">
                                        <p:cTn id="3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0-#ppt_w/2"/>
                                          </p:val>
                                        </p:tav>
                                        <p:tav tm="100000">
                                          <p:val>
                                            <p:strVal val="#ppt_x"/>
                                          </p:val>
                                        </p:tav>
                                      </p:tavLst>
                                    </p:anim>
                                    <p:anim calcmode="lin" valueType="num">
                                      <p:cBhvr additive="base">
                                        <p:cTn id="3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0-#ppt_w/2"/>
                                          </p:val>
                                        </p:tav>
                                        <p:tav tm="100000">
                                          <p:val>
                                            <p:strVal val="#ppt_x"/>
                                          </p:val>
                                        </p:tav>
                                      </p:tavLst>
                                    </p:anim>
                                    <p:anim calcmode="lin" valueType="num">
                                      <p:cBhvr additive="base">
                                        <p:cTn id="42" dur="500" fill="hold"/>
                                        <p:tgtEl>
                                          <p:spTgt spid="14"/>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0-#ppt_w/2"/>
                                          </p:val>
                                        </p:tav>
                                        <p:tav tm="100000">
                                          <p:val>
                                            <p:strVal val="#ppt_x"/>
                                          </p:val>
                                        </p:tav>
                                      </p:tavLst>
                                    </p:anim>
                                    <p:anim calcmode="lin" valueType="num">
                                      <p:cBhvr additive="base">
                                        <p:cTn id="4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2" presetClass="entr" presetSubtype="0" fill="hold"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1000"/>
                                        <p:tgtEl>
                                          <p:spTgt spid="20"/>
                                        </p:tgtEl>
                                      </p:cBhvr>
                                    </p:animEffect>
                                    <p:anim calcmode="lin" valueType="num">
                                      <p:cBhvr>
                                        <p:cTn id="59" dur="1000" fill="hold"/>
                                        <p:tgtEl>
                                          <p:spTgt spid="20"/>
                                        </p:tgtEl>
                                        <p:attrNameLst>
                                          <p:attrName>ppt_x</p:attrName>
                                        </p:attrNameLst>
                                      </p:cBhvr>
                                      <p:tavLst>
                                        <p:tav tm="0">
                                          <p:val>
                                            <p:strVal val="#ppt_x"/>
                                          </p:val>
                                        </p:tav>
                                        <p:tav tm="100000">
                                          <p:val>
                                            <p:strVal val="#ppt_x"/>
                                          </p:val>
                                        </p:tav>
                                      </p:tavLst>
                                    </p:anim>
                                    <p:anim calcmode="lin" valueType="num">
                                      <p:cBhvr>
                                        <p:cTn id="6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a:extLst>
              <a:ext uri="{FF2B5EF4-FFF2-40B4-BE49-F238E27FC236}">
                <a16:creationId xmlns:a16="http://schemas.microsoft.com/office/drawing/2014/main" id="{6393C883-A914-45EA-B1CA-EE62816D12C1}"/>
              </a:ext>
            </a:extLst>
          </p:cNvPr>
          <p:cNvSpPr>
            <a:spLocks noGrp="1" noChangeArrowheads="1"/>
          </p:cNvSpPr>
          <p:nvPr>
            <p:ph type="title"/>
          </p:nvPr>
        </p:nvSpPr>
        <p:spPr/>
        <p:txBody>
          <a:bodyPr/>
          <a:lstStyle/>
          <a:p>
            <a:pPr eaLnBrk="1" hangingPunct="1">
              <a:defRPr/>
            </a:pPr>
            <a:r>
              <a:rPr lang="en-GB" altLang="en-US"/>
              <a:t>Verification of credentials</a:t>
            </a:r>
          </a:p>
        </p:txBody>
      </p:sp>
      <p:sp>
        <p:nvSpPr>
          <p:cNvPr id="510979" name="Rectangle 3">
            <a:extLst>
              <a:ext uri="{FF2B5EF4-FFF2-40B4-BE49-F238E27FC236}">
                <a16:creationId xmlns:a16="http://schemas.microsoft.com/office/drawing/2014/main" id="{E53C8DCD-1EC3-4601-9C7A-35D6B5A494BA}"/>
              </a:ext>
            </a:extLst>
          </p:cNvPr>
          <p:cNvSpPr>
            <a:spLocks noGrp="1" noChangeArrowheads="1"/>
          </p:cNvSpPr>
          <p:nvPr>
            <p:ph type="body" idx="1"/>
          </p:nvPr>
        </p:nvSpPr>
        <p:spPr/>
        <p:txBody>
          <a:bodyPr/>
          <a:lstStyle/>
          <a:p>
            <a:pPr eaLnBrk="1" hangingPunct="1">
              <a:defRPr/>
            </a:pPr>
            <a:r>
              <a:rPr lang="en-US" altLang="en-US" sz="2800"/>
              <a:t>However, a private/public key pair and a digital signature do not verify the credentials of the sender only that the sender is the one with the corresponding private key.</a:t>
            </a:r>
          </a:p>
          <a:p>
            <a:pPr lvl="1" eaLnBrk="1" hangingPunct="1">
              <a:defRPr/>
            </a:pPr>
            <a:r>
              <a:rPr lang="en-US" altLang="en-US" sz="2400"/>
              <a:t>i.e. A unique individual sent the message but are they who they say they are?</a:t>
            </a:r>
            <a:endParaRPr lang="en-GB" altLang="en-US" sz="2400"/>
          </a:p>
          <a:p>
            <a:pPr eaLnBrk="1" hangingPunct="1">
              <a:defRPr/>
            </a:pPr>
            <a:endParaRPr lang="en-GB" altLang="en-US" sz="2800"/>
          </a:p>
          <a:p>
            <a:pPr eaLnBrk="1" hangingPunct="1">
              <a:defRPr/>
            </a:pPr>
            <a:r>
              <a:rPr lang="en-GB" altLang="en-US" sz="2800"/>
              <a:t>Digital Certificates attempt to do this (next slide).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a:extLst>
              <a:ext uri="{FF2B5EF4-FFF2-40B4-BE49-F238E27FC236}">
                <a16:creationId xmlns:a16="http://schemas.microsoft.com/office/drawing/2014/main" id="{4456A8E3-8BAE-437A-A9DB-19E9D1FE00BB}"/>
              </a:ext>
            </a:extLst>
          </p:cNvPr>
          <p:cNvSpPr>
            <a:spLocks noGrp="1" noChangeArrowheads="1"/>
          </p:cNvSpPr>
          <p:nvPr>
            <p:ph type="title"/>
          </p:nvPr>
        </p:nvSpPr>
        <p:spPr/>
        <p:txBody>
          <a:bodyPr/>
          <a:lstStyle/>
          <a:p>
            <a:pPr eaLnBrk="1" hangingPunct="1">
              <a:defRPr/>
            </a:pPr>
            <a:r>
              <a:rPr lang="en-GB" altLang="en-US"/>
              <a:t>Digital certificates</a:t>
            </a:r>
          </a:p>
        </p:txBody>
      </p:sp>
      <p:sp>
        <p:nvSpPr>
          <p:cNvPr id="504835" name="Rectangle 3">
            <a:extLst>
              <a:ext uri="{FF2B5EF4-FFF2-40B4-BE49-F238E27FC236}">
                <a16:creationId xmlns:a16="http://schemas.microsoft.com/office/drawing/2014/main" id="{8C386A6B-3541-4BE5-9919-D29E8472AE37}"/>
              </a:ext>
            </a:extLst>
          </p:cNvPr>
          <p:cNvSpPr>
            <a:spLocks noGrp="1" noChangeArrowheads="1"/>
          </p:cNvSpPr>
          <p:nvPr>
            <p:ph type="body" idx="1"/>
          </p:nvPr>
        </p:nvSpPr>
        <p:spPr>
          <a:xfrm>
            <a:off x="457200" y="1600200"/>
            <a:ext cx="8229600" cy="4924425"/>
          </a:xfrm>
        </p:spPr>
        <p:txBody>
          <a:bodyPr/>
          <a:lstStyle/>
          <a:p>
            <a:pPr eaLnBrk="1" hangingPunct="1">
              <a:lnSpc>
                <a:spcPct val="80000"/>
              </a:lnSpc>
              <a:defRPr/>
            </a:pPr>
            <a:r>
              <a:rPr lang="en-GB" altLang="en-US" sz="2800"/>
              <a:t>An electronic document which incorporates a digital signature from the </a:t>
            </a:r>
            <a:r>
              <a:rPr lang="en-GB" altLang="en-US" sz="2800" b="1"/>
              <a:t>CA</a:t>
            </a:r>
            <a:r>
              <a:rPr lang="en-GB" altLang="en-US" sz="2800"/>
              <a:t> </a:t>
            </a:r>
            <a:r>
              <a:rPr lang="en-GB" altLang="en-US" sz="2400"/>
              <a:t>(encrypted using the </a:t>
            </a:r>
            <a:r>
              <a:rPr lang="en-GB" altLang="en-US" sz="2400" b="1"/>
              <a:t>CA</a:t>
            </a:r>
            <a:r>
              <a:rPr lang="en-GB" altLang="en-US" sz="2400"/>
              <a:t>’s private key so proves the </a:t>
            </a:r>
            <a:r>
              <a:rPr lang="en-GB" altLang="en-US" sz="2400" b="1"/>
              <a:t>CA</a:t>
            </a:r>
            <a:r>
              <a:rPr lang="en-GB" altLang="en-US" sz="2400"/>
              <a:t> made it)</a:t>
            </a:r>
            <a:r>
              <a:rPr lang="en-GB" altLang="en-US" sz="2800"/>
              <a:t> to bind together a public key with identity information such as the name of a person or an organization, their address, and so forth.</a:t>
            </a:r>
            <a:endParaRPr lang="en-US" altLang="en-US" sz="2800"/>
          </a:p>
          <a:p>
            <a:pPr eaLnBrk="1" hangingPunct="1">
              <a:lnSpc>
                <a:spcPct val="80000"/>
              </a:lnSpc>
              <a:defRPr/>
            </a:pPr>
            <a:r>
              <a:rPr lang="en-US" altLang="en-US" sz="2800"/>
              <a:t>Given to you when you apply for a private / public key pair from a </a:t>
            </a:r>
            <a:r>
              <a:rPr lang="en-US" altLang="en-US" sz="2800" b="1"/>
              <a:t>CA</a:t>
            </a:r>
            <a:r>
              <a:rPr lang="en-US" altLang="en-US" sz="2800"/>
              <a:t> but only if you prove to them and they can prove for themselves that you are who you say you are.</a:t>
            </a:r>
          </a:p>
          <a:p>
            <a:pPr eaLnBrk="1" hangingPunct="1">
              <a:lnSpc>
                <a:spcPct val="80000"/>
              </a:lnSpc>
              <a:defRPr/>
            </a:pPr>
            <a:r>
              <a:rPr lang="en-US" altLang="en-US" sz="2800"/>
              <a:t>Verifies that the sender is who they say they are i</a:t>
            </a:r>
            <a:r>
              <a:rPr lang="en-GB" altLang="en-US" sz="2800"/>
              <a:t>f you can verify the </a:t>
            </a:r>
            <a:r>
              <a:rPr lang="en-GB" altLang="en-US" sz="2800" b="1"/>
              <a:t>CA</a:t>
            </a:r>
            <a:r>
              <a:rPr lang="en-GB" altLang="en-US" sz="2800"/>
              <a:t>'s signature </a:t>
            </a:r>
            <a:r>
              <a:rPr lang="en-GB" altLang="en-US" sz="2400"/>
              <a:t>(by decrypting the certificate using their public key)</a:t>
            </a:r>
            <a:r>
              <a:rPr lang="en-GB" altLang="en-US" sz="2800"/>
              <a:t> and trust the </a:t>
            </a:r>
            <a:r>
              <a:rPr lang="en-GB" altLang="en-US" sz="2800" b="1"/>
              <a:t>CA</a:t>
            </a:r>
            <a:r>
              <a:rPr lang="en-GB" altLang="en-US" sz="2800"/>
              <a:t>.</a:t>
            </a:r>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5291</TotalTime>
  <Words>1143</Words>
  <Application>Microsoft Office PowerPoint</Application>
  <PresentationFormat>On-screen Show (4:3)</PresentationFormat>
  <Paragraphs>111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Wingdings</vt:lpstr>
      <vt:lpstr>Times New Roman</vt:lpstr>
      <vt:lpstr>Digital Dots</vt:lpstr>
      <vt:lpstr>Encryption</vt:lpstr>
      <vt:lpstr>Public and Private Keys </vt:lpstr>
      <vt:lpstr>Analogy for public-key encryption</vt:lpstr>
      <vt:lpstr>PowerPoint Presentation</vt:lpstr>
      <vt:lpstr>Digital signature</vt:lpstr>
      <vt:lpstr>An analogy for digital signatures</vt:lpstr>
      <vt:lpstr>PowerPoint Presentation</vt:lpstr>
      <vt:lpstr>Verification of credentials</vt:lpstr>
      <vt:lpstr>Digital certificates</vt:lpstr>
      <vt:lpstr>PowerPoint Presentation</vt:lpstr>
      <vt:lpstr>Visit the following websites 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Functions of Operating Systems </dc:title>
  <dc:creator>Mr Lee</dc:creator>
  <cp:lastModifiedBy>Neill Mark Lee</cp:lastModifiedBy>
  <cp:revision>319</cp:revision>
  <dcterms:created xsi:type="dcterms:W3CDTF">2007-08-21T13:46:59Z</dcterms:created>
  <dcterms:modified xsi:type="dcterms:W3CDTF">2020-12-21T10:59:29Z</dcterms:modified>
</cp:coreProperties>
</file>